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14"/>
  </p:notesMasterIdLst>
  <p:handoutMasterIdLst>
    <p:handoutMasterId r:id="rId15"/>
  </p:handoutMasterIdLst>
  <p:sldIdLst>
    <p:sldId id="285" r:id="rId5"/>
    <p:sldId id="286" r:id="rId6"/>
    <p:sldId id="287" r:id="rId7"/>
    <p:sldId id="288" r:id="rId8"/>
    <p:sldId id="289" r:id="rId9"/>
    <p:sldId id="290" r:id="rId10"/>
    <p:sldId id="291" r:id="rId11"/>
    <p:sldId id="292" r:id="rId12"/>
    <p:sldId id="293" r:id="rId13"/>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C59728-0988-354D-8816-CF732407F986}" v="96" dt="2024-12-19T19:13:03.474"/>
    <p1510:client id="{F158B58D-855D-4845-8A12-8AF3B84ED4BA}" v="88" dt="2024-12-19T13:44:13.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nbridge, Mia (RC0060590)" userId="2d279831-978d-498d-a6c9-94522cf42cd0" providerId="ADAL" clId="{70C59728-0988-354D-8816-CF732407F986}"/>
    <pc:docChg chg="custSel modSld">
      <pc:chgData name="Bainbridge, Mia (RC0060590)" userId="2d279831-978d-498d-a6c9-94522cf42cd0" providerId="ADAL" clId="{70C59728-0988-354D-8816-CF732407F986}" dt="2024-12-19T19:13:03.475" v="110" actId="1076"/>
      <pc:docMkLst>
        <pc:docMk/>
      </pc:docMkLst>
      <pc:sldChg chg="addSp modSp addAnim">
        <pc:chgData name="Bainbridge, Mia (RC0060590)" userId="2d279831-978d-498d-a6c9-94522cf42cd0" providerId="ADAL" clId="{70C59728-0988-354D-8816-CF732407F986}" dt="2024-12-18T21:20:27.843" v="7" actId="14100"/>
        <pc:sldMkLst>
          <pc:docMk/>
          <pc:sldMk cId="2401068040" sldId="285"/>
        </pc:sldMkLst>
        <pc:picChg chg="add mod">
          <ac:chgData name="Bainbridge, Mia (RC0060590)" userId="2d279831-978d-498d-a6c9-94522cf42cd0" providerId="ADAL" clId="{70C59728-0988-354D-8816-CF732407F986}" dt="2024-12-18T21:20:27.843" v="7" actId="14100"/>
          <ac:picMkLst>
            <pc:docMk/>
            <pc:sldMk cId="2401068040" sldId="285"/>
            <ac:picMk id="4" creationId="{8389A9C3-9616-5BC9-EFDA-6C4ABE83653A}"/>
          </ac:picMkLst>
        </pc:picChg>
      </pc:sldChg>
      <pc:sldChg chg="addSp modSp addAnim">
        <pc:chgData name="Bainbridge, Mia (RC0060590)" userId="2d279831-978d-498d-a6c9-94522cf42cd0" providerId="ADAL" clId="{70C59728-0988-354D-8816-CF732407F986}" dt="2024-12-18T21:27:40.503" v="11" actId="1076"/>
        <pc:sldMkLst>
          <pc:docMk/>
          <pc:sldMk cId="4251180291" sldId="286"/>
        </pc:sldMkLst>
        <pc:picChg chg="add mod">
          <ac:chgData name="Bainbridge, Mia (RC0060590)" userId="2d279831-978d-498d-a6c9-94522cf42cd0" providerId="ADAL" clId="{70C59728-0988-354D-8816-CF732407F986}" dt="2024-12-18T21:27:40.503" v="11" actId="1076"/>
          <ac:picMkLst>
            <pc:docMk/>
            <pc:sldMk cId="4251180291" sldId="286"/>
            <ac:picMk id="7" creationId="{F5E7F1FA-CD3A-3899-7350-A8808944B9F4}"/>
          </ac:picMkLst>
        </pc:picChg>
      </pc:sldChg>
      <pc:sldChg chg="addSp modSp addAnim">
        <pc:chgData name="Bainbridge, Mia (RC0060590)" userId="2d279831-978d-498d-a6c9-94522cf42cd0" providerId="ADAL" clId="{70C59728-0988-354D-8816-CF732407F986}" dt="2024-12-18T21:32:54.146" v="14" actId="1076"/>
        <pc:sldMkLst>
          <pc:docMk/>
          <pc:sldMk cId="3725697523" sldId="287"/>
        </pc:sldMkLst>
        <pc:picChg chg="add mod">
          <ac:chgData name="Bainbridge, Mia (RC0060590)" userId="2d279831-978d-498d-a6c9-94522cf42cd0" providerId="ADAL" clId="{70C59728-0988-354D-8816-CF732407F986}" dt="2024-12-18T21:32:54.146" v="14" actId="1076"/>
          <ac:picMkLst>
            <pc:docMk/>
            <pc:sldMk cId="3725697523" sldId="287"/>
            <ac:picMk id="3" creationId="{EFD35053-31C8-9654-C7B8-0362526445AA}"/>
          </ac:picMkLst>
        </pc:picChg>
      </pc:sldChg>
      <pc:sldChg chg="addSp modSp addAnim">
        <pc:chgData name="Bainbridge, Mia (RC0060590)" userId="2d279831-978d-498d-a6c9-94522cf42cd0" providerId="ADAL" clId="{70C59728-0988-354D-8816-CF732407F986}" dt="2024-12-19T18:58:28.549" v="54" actId="14100"/>
        <pc:sldMkLst>
          <pc:docMk/>
          <pc:sldMk cId="4220719867" sldId="288"/>
        </pc:sldMkLst>
        <pc:picChg chg="add mod">
          <ac:chgData name="Bainbridge, Mia (RC0060590)" userId="2d279831-978d-498d-a6c9-94522cf42cd0" providerId="ADAL" clId="{70C59728-0988-354D-8816-CF732407F986}" dt="2024-12-19T18:51:41.317" v="31" actId="14100"/>
          <ac:picMkLst>
            <pc:docMk/>
            <pc:sldMk cId="4220719867" sldId="288"/>
            <ac:picMk id="7" creationId="{79A80CDB-5F89-CEB0-5933-F9EB8E01BE16}"/>
          </ac:picMkLst>
        </pc:picChg>
        <pc:picChg chg="add mod">
          <ac:chgData name="Bainbridge, Mia (RC0060590)" userId="2d279831-978d-498d-a6c9-94522cf42cd0" providerId="ADAL" clId="{70C59728-0988-354D-8816-CF732407F986}" dt="2024-12-19T18:55:04.616" v="45" actId="14100"/>
          <ac:picMkLst>
            <pc:docMk/>
            <pc:sldMk cId="4220719867" sldId="288"/>
            <ac:picMk id="13" creationId="{6A4DE0F4-FA47-92E8-FB83-CE09AE7DDDE8}"/>
          </ac:picMkLst>
        </pc:picChg>
        <pc:picChg chg="add mod">
          <ac:chgData name="Bainbridge, Mia (RC0060590)" userId="2d279831-978d-498d-a6c9-94522cf42cd0" providerId="ADAL" clId="{70C59728-0988-354D-8816-CF732407F986}" dt="2024-12-19T18:58:28.549" v="54" actId="14100"/>
          <ac:picMkLst>
            <pc:docMk/>
            <pc:sldMk cId="4220719867" sldId="288"/>
            <ac:picMk id="14" creationId="{A37CFF0C-4627-039E-0649-C23AD7444EF8}"/>
          </ac:picMkLst>
        </pc:picChg>
      </pc:sldChg>
      <pc:sldChg chg="addSp modSp addAnim">
        <pc:chgData name="Bainbridge, Mia (RC0060590)" userId="2d279831-978d-498d-a6c9-94522cf42cd0" providerId="ADAL" clId="{70C59728-0988-354D-8816-CF732407F986}" dt="2024-12-19T19:01:50.617" v="65" actId="14100"/>
        <pc:sldMkLst>
          <pc:docMk/>
          <pc:sldMk cId="1275942474" sldId="289"/>
        </pc:sldMkLst>
        <pc:picChg chg="add mod">
          <ac:chgData name="Bainbridge, Mia (RC0060590)" userId="2d279831-978d-498d-a6c9-94522cf42cd0" providerId="ADAL" clId="{70C59728-0988-354D-8816-CF732407F986}" dt="2024-12-19T19:01:50.617" v="65" actId="14100"/>
          <ac:picMkLst>
            <pc:docMk/>
            <pc:sldMk cId="1275942474" sldId="289"/>
            <ac:picMk id="6" creationId="{B3863127-097D-C894-E724-891D0A4EA477}"/>
          </ac:picMkLst>
        </pc:picChg>
      </pc:sldChg>
      <pc:sldChg chg="addSp modSp addAnim">
        <pc:chgData name="Bainbridge, Mia (RC0060590)" userId="2d279831-978d-498d-a6c9-94522cf42cd0" providerId="ADAL" clId="{70C59728-0988-354D-8816-CF732407F986}" dt="2024-12-19T19:03:01.388" v="71" actId="14100"/>
        <pc:sldMkLst>
          <pc:docMk/>
          <pc:sldMk cId="3415652229" sldId="290"/>
        </pc:sldMkLst>
        <pc:picChg chg="add mod">
          <ac:chgData name="Bainbridge, Mia (RC0060590)" userId="2d279831-978d-498d-a6c9-94522cf42cd0" providerId="ADAL" clId="{70C59728-0988-354D-8816-CF732407F986}" dt="2024-12-19T19:03:01.388" v="71" actId="14100"/>
          <ac:picMkLst>
            <pc:docMk/>
            <pc:sldMk cId="3415652229" sldId="290"/>
            <ac:picMk id="2" creationId="{E16F708A-533D-06FD-6A78-F2E8CEC7CB0F}"/>
          </ac:picMkLst>
        </pc:picChg>
      </pc:sldChg>
      <pc:sldChg chg="addSp delSp modSp addAnim delAnim">
        <pc:chgData name="Bainbridge, Mia (RC0060590)" userId="2d279831-978d-498d-a6c9-94522cf42cd0" providerId="ADAL" clId="{70C59728-0988-354D-8816-CF732407F986}" dt="2024-12-19T19:06:33.013" v="88" actId="1076"/>
        <pc:sldMkLst>
          <pc:docMk/>
          <pc:sldMk cId="1048994572" sldId="291"/>
        </pc:sldMkLst>
        <pc:picChg chg="add del mod">
          <ac:chgData name="Bainbridge, Mia (RC0060590)" userId="2d279831-978d-498d-a6c9-94522cf42cd0" providerId="ADAL" clId="{70C59728-0988-354D-8816-CF732407F986}" dt="2024-12-19T19:03:34.944" v="73" actId="21"/>
          <ac:picMkLst>
            <pc:docMk/>
            <pc:sldMk cId="1048994572" sldId="291"/>
            <ac:picMk id="2" creationId="{51524ED5-B490-660A-D265-4D7E9C1C5470}"/>
          </ac:picMkLst>
        </pc:picChg>
        <pc:picChg chg="add mod">
          <ac:chgData name="Bainbridge, Mia (RC0060590)" userId="2d279831-978d-498d-a6c9-94522cf42cd0" providerId="ADAL" clId="{70C59728-0988-354D-8816-CF732407F986}" dt="2024-12-19T19:05:16.886" v="86" actId="1076"/>
          <ac:picMkLst>
            <pc:docMk/>
            <pc:sldMk cId="1048994572" sldId="291"/>
            <ac:picMk id="10" creationId="{F222FFA2-6ABE-71DC-87EF-09D93F8622D1}"/>
          </ac:picMkLst>
        </pc:picChg>
        <pc:picChg chg="add mod">
          <ac:chgData name="Bainbridge, Mia (RC0060590)" userId="2d279831-978d-498d-a6c9-94522cf42cd0" providerId="ADAL" clId="{70C59728-0988-354D-8816-CF732407F986}" dt="2024-12-19T19:06:33.013" v="88" actId="1076"/>
          <ac:picMkLst>
            <pc:docMk/>
            <pc:sldMk cId="1048994572" sldId="291"/>
            <ac:picMk id="11" creationId="{4D24D895-56A7-5EC3-F318-4558FE54AEFF}"/>
          </ac:picMkLst>
        </pc:picChg>
      </pc:sldChg>
      <pc:sldChg chg="addSp modSp addAnim">
        <pc:chgData name="Bainbridge, Mia (RC0060590)" userId="2d279831-978d-498d-a6c9-94522cf42cd0" providerId="ADAL" clId="{70C59728-0988-354D-8816-CF732407F986}" dt="2024-12-19T19:08:27.033" v="90" actId="1076"/>
        <pc:sldMkLst>
          <pc:docMk/>
          <pc:sldMk cId="267350594" sldId="292"/>
        </pc:sldMkLst>
        <pc:picChg chg="add mod">
          <ac:chgData name="Bainbridge, Mia (RC0060590)" userId="2d279831-978d-498d-a6c9-94522cf42cd0" providerId="ADAL" clId="{70C59728-0988-354D-8816-CF732407F986}" dt="2024-12-19T19:08:27.033" v="90" actId="1076"/>
          <ac:picMkLst>
            <pc:docMk/>
            <pc:sldMk cId="267350594" sldId="292"/>
            <ac:picMk id="4" creationId="{3E7BABBA-8390-C1B2-EA00-D87AED558F08}"/>
          </ac:picMkLst>
        </pc:picChg>
      </pc:sldChg>
      <pc:sldChg chg="addSp modSp addAnim">
        <pc:chgData name="Bainbridge, Mia (RC0060590)" userId="2d279831-978d-498d-a6c9-94522cf42cd0" providerId="ADAL" clId="{70C59728-0988-354D-8816-CF732407F986}" dt="2024-12-19T19:13:03.475" v="110" actId="1076"/>
        <pc:sldMkLst>
          <pc:docMk/>
          <pc:sldMk cId="127053027" sldId="293"/>
        </pc:sldMkLst>
        <pc:picChg chg="add mod">
          <ac:chgData name="Bainbridge, Mia (RC0060590)" userId="2d279831-978d-498d-a6c9-94522cf42cd0" providerId="ADAL" clId="{70C59728-0988-354D-8816-CF732407F986}" dt="2024-12-19T19:11:43.403" v="98" actId="14100"/>
          <ac:picMkLst>
            <pc:docMk/>
            <pc:sldMk cId="127053027" sldId="293"/>
            <ac:picMk id="2" creationId="{DB3D0E3F-F801-9038-81AD-6F55A936596B}"/>
          </ac:picMkLst>
        </pc:picChg>
        <pc:picChg chg="add mod">
          <ac:chgData name="Bainbridge, Mia (RC0060590)" userId="2d279831-978d-498d-a6c9-94522cf42cd0" providerId="ADAL" clId="{70C59728-0988-354D-8816-CF732407F986}" dt="2024-12-19T19:13:03.475" v="110" actId="1076"/>
          <ac:picMkLst>
            <pc:docMk/>
            <pc:sldMk cId="127053027" sldId="293"/>
            <ac:picMk id="7" creationId="{9857A254-E556-74DF-10DE-F4180718C2B4}"/>
          </ac:picMkLst>
        </pc:picChg>
      </pc:sldChg>
    </pc:docChg>
  </pc:docChgLst>
  <pc:docChgLst>
    <pc:chgData name="Bainbridge, Mia (RC0060590)" userId="2d279831-978d-498d-a6c9-94522cf42cd0" providerId="ADAL" clId="{F158B58D-855D-4845-8A12-8AF3B84ED4BA}"/>
    <pc:docChg chg="custSel addSld modSld">
      <pc:chgData name="Bainbridge, Mia (RC0060590)" userId="2d279831-978d-498d-a6c9-94522cf42cd0" providerId="ADAL" clId="{F158B58D-855D-4845-8A12-8AF3B84ED4BA}" dt="2024-12-19T13:44:13.759" v="343"/>
      <pc:docMkLst>
        <pc:docMk/>
      </pc:docMkLst>
      <pc:sldChg chg="addSp modSp mod">
        <pc:chgData name="Bainbridge, Mia (RC0060590)" userId="2d279831-978d-498d-a6c9-94522cf42cd0" providerId="ADAL" clId="{F158B58D-855D-4845-8A12-8AF3B84ED4BA}" dt="2024-12-19T13:11:23.267" v="20" actId="1076"/>
        <pc:sldMkLst>
          <pc:docMk/>
          <pc:sldMk cId="2401068040" sldId="285"/>
        </pc:sldMkLst>
        <pc:picChg chg="mod">
          <ac:chgData name="Bainbridge, Mia (RC0060590)" userId="2d279831-978d-498d-a6c9-94522cf42cd0" providerId="ADAL" clId="{F158B58D-855D-4845-8A12-8AF3B84ED4BA}" dt="2024-12-19T13:11:23.267" v="20" actId="1076"/>
          <ac:picMkLst>
            <pc:docMk/>
            <pc:sldMk cId="2401068040" sldId="285"/>
            <ac:picMk id="4" creationId="{8389A9C3-9616-5BC9-EFDA-6C4ABE83653A}"/>
          </ac:picMkLst>
        </pc:picChg>
        <pc:picChg chg="add mod">
          <ac:chgData name="Bainbridge, Mia (RC0060590)" userId="2d279831-978d-498d-a6c9-94522cf42cd0" providerId="ADAL" clId="{F158B58D-855D-4845-8A12-8AF3B84ED4BA}" dt="2024-12-19T13:11:12.402" v="17" actId="1076"/>
          <ac:picMkLst>
            <pc:docMk/>
            <pc:sldMk cId="2401068040" sldId="285"/>
            <ac:picMk id="7" creationId="{F42FCFB4-34BA-CD81-E496-E8A98D544956}"/>
          </ac:picMkLst>
        </pc:picChg>
      </pc:sldChg>
      <pc:sldChg chg="addSp modSp mod">
        <pc:chgData name="Bainbridge, Mia (RC0060590)" userId="2d279831-978d-498d-a6c9-94522cf42cd0" providerId="ADAL" clId="{F158B58D-855D-4845-8A12-8AF3B84ED4BA}" dt="2024-12-19T13:11:49.647" v="29" actId="1076"/>
        <pc:sldMkLst>
          <pc:docMk/>
          <pc:sldMk cId="4251180291" sldId="286"/>
        </pc:sldMkLst>
        <pc:picChg chg="mod">
          <ac:chgData name="Bainbridge, Mia (RC0060590)" userId="2d279831-978d-498d-a6c9-94522cf42cd0" providerId="ADAL" clId="{F158B58D-855D-4845-8A12-8AF3B84ED4BA}" dt="2024-12-19T13:11:49.647" v="29" actId="1076"/>
          <ac:picMkLst>
            <pc:docMk/>
            <pc:sldMk cId="4251180291" sldId="286"/>
            <ac:picMk id="7" creationId="{F5E7F1FA-CD3A-3899-7350-A8808944B9F4}"/>
          </ac:picMkLst>
        </pc:picChg>
        <pc:picChg chg="add mod">
          <ac:chgData name="Bainbridge, Mia (RC0060590)" userId="2d279831-978d-498d-a6c9-94522cf42cd0" providerId="ADAL" clId="{F158B58D-855D-4845-8A12-8AF3B84ED4BA}" dt="2024-12-19T13:11:47.270" v="28" actId="1076"/>
          <ac:picMkLst>
            <pc:docMk/>
            <pc:sldMk cId="4251180291" sldId="286"/>
            <ac:picMk id="12" creationId="{1218E0FB-F7A5-A303-9866-23B930BFA07B}"/>
          </ac:picMkLst>
        </pc:picChg>
      </pc:sldChg>
      <pc:sldChg chg="addSp modSp mod modAnim">
        <pc:chgData name="Bainbridge, Mia (RC0060590)" userId="2d279831-978d-498d-a6c9-94522cf42cd0" providerId="ADAL" clId="{F158B58D-855D-4845-8A12-8AF3B84ED4BA}" dt="2024-12-19T13:44:13.759" v="343"/>
        <pc:sldMkLst>
          <pc:docMk/>
          <pc:sldMk cId="3725697523" sldId="287"/>
        </pc:sldMkLst>
        <pc:picChg chg="mod">
          <ac:chgData name="Bainbridge, Mia (RC0060590)" userId="2d279831-978d-498d-a6c9-94522cf42cd0" providerId="ADAL" clId="{F158B58D-855D-4845-8A12-8AF3B84ED4BA}" dt="2024-12-19T13:12:16.010" v="37" actId="1076"/>
          <ac:picMkLst>
            <pc:docMk/>
            <pc:sldMk cId="3725697523" sldId="287"/>
            <ac:picMk id="3" creationId="{EFD35053-31C8-9654-C7B8-0362526445AA}"/>
          </ac:picMkLst>
        </pc:picChg>
        <pc:picChg chg="add mod">
          <ac:chgData name="Bainbridge, Mia (RC0060590)" userId="2d279831-978d-498d-a6c9-94522cf42cd0" providerId="ADAL" clId="{F158B58D-855D-4845-8A12-8AF3B84ED4BA}" dt="2024-12-19T13:12:09.123" v="35" actId="1076"/>
          <ac:picMkLst>
            <pc:docMk/>
            <pc:sldMk cId="3725697523" sldId="287"/>
            <ac:picMk id="6" creationId="{AB0A5980-36BC-0A9D-12E4-C1383F20D219}"/>
          </ac:picMkLst>
        </pc:picChg>
      </pc:sldChg>
      <pc:sldChg chg="addSp modSp mod modAnim">
        <pc:chgData name="Bainbridge, Mia (RC0060590)" userId="2d279831-978d-498d-a6c9-94522cf42cd0" providerId="ADAL" clId="{F158B58D-855D-4845-8A12-8AF3B84ED4BA}" dt="2024-12-19T13:44:05.542" v="337"/>
        <pc:sldMkLst>
          <pc:docMk/>
          <pc:sldMk cId="4220719867" sldId="288"/>
        </pc:sldMkLst>
        <pc:picChg chg="mod">
          <ac:chgData name="Bainbridge, Mia (RC0060590)" userId="2d279831-978d-498d-a6c9-94522cf42cd0" providerId="ADAL" clId="{F158B58D-855D-4845-8A12-8AF3B84ED4BA}" dt="2024-12-19T13:12:22.249" v="38" actId="1076"/>
          <ac:picMkLst>
            <pc:docMk/>
            <pc:sldMk cId="4220719867" sldId="288"/>
            <ac:picMk id="9" creationId="{0FE3C00F-C320-8C90-806E-06C6BD20A712}"/>
          </ac:picMkLst>
        </pc:picChg>
        <pc:picChg chg="add mod">
          <ac:chgData name="Bainbridge, Mia (RC0060590)" userId="2d279831-978d-498d-a6c9-94522cf42cd0" providerId="ADAL" clId="{F158B58D-855D-4845-8A12-8AF3B84ED4BA}" dt="2024-12-19T13:12:39.781" v="43" actId="1076"/>
          <ac:picMkLst>
            <pc:docMk/>
            <pc:sldMk cId="4220719867" sldId="288"/>
            <ac:picMk id="12" creationId="{0C2C0ECF-7BBD-9D36-0293-C3500CC11937}"/>
          </ac:picMkLst>
        </pc:picChg>
      </pc:sldChg>
      <pc:sldChg chg="addSp modSp mod modAnim">
        <pc:chgData name="Bainbridge, Mia (RC0060590)" userId="2d279831-978d-498d-a6c9-94522cf42cd0" providerId="ADAL" clId="{F158B58D-855D-4845-8A12-8AF3B84ED4BA}" dt="2024-12-19T13:43:54.952" v="327"/>
        <pc:sldMkLst>
          <pc:docMk/>
          <pc:sldMk cId="1275942474" sldId="289"/>
        </pc:sldMkLst>
        <pc:picChg chg="add mod">
          <ac:chgData name="Bainbridge, Mia (RC0060590)" userId="2d279831-978d-498d-a6c9-94522cf42cd0" providerId="ADAL" clId="{F158B58D-855D-4845-8A12-8AF3B84ED4BA}" dt="2024-12-19T13:43:51.453" v="326" actId="1076"/>
          <ac:picMkLst>
            <pc:docMk/>
            <pc:sldMk cId="1275942474" sldId="289"/>
            <ac:picMk id="7" creationId="{08F546D5-BA01-67B3-43E9-C7393AD34567}"/>
          </ac:picMkLst>
        </pc:picChg>
      </pc:sldChg>
      <pc:sldChg chg="addSp modSp mod modAnim">
        <pc:chgData name="Bainbridge, Mia (RC0060590)" userId="2d279831-978d-498d-a6c9-94522cf42cd0" providerId="ADAL" clId="{F158B58D-855D-4845-8A12-8AF3B84ED4BA}" dt="2024-12-19T13:43:36.252" v="319"/>
        <pc:sldMkLst>
          <pc:docMk/>
          <pc:sldMk cId="3415652229" sldId="290"/>
        </pc:sldMkLst>
        <pc:spChg chg="mod">
          <ac:chgData name="Bainbridge, Mia (RC0060590)" userId="2d279831-978d-498d-a6c9-94522cf42cd0" providerId="ADAL" clId="{F158B58D-855D-4845-8A12-8AF3B84ED4BA}" dt="2024-12-19T12:55:37.853" v="12" actId="313"/>
          <ac:spMkLst>
            <pc:docMk/>
            <pc:sldMk cId="3415652229" sldId="290"/>
            <ac:spMk id="9" creationId="{57367496-D3CB-A951-A3CC-47191B79B163}"/>
          </ac:spMkLst>
        </pc:spChg>
        <pc:picChg chg="add mod">
          <ac:chgData name="Bainbridge, Mia (RC0060590)" userId="2d279831-978d-498d-a6c9-94522cf42cd0" providerId="ADAL" clId="{F158B58D-855D-4845-8A12-8AF3B84ED4BA}" dt="2024-12-19T13:43:29.732" v="318" actId="1076"/>
          <ac:picMkLst>
            <pc:docMk/>
            <pc:sldMk cId="3415652229" sldId="290"/>
            <ac:picMk id="3" creationId="{DA2C02D4-3385-0070-DE9F-77ED31B897F5}"/>
          </ac:picMkLst>
        </pc:picChg>
      </pc:sldChg>
      <pc:sldChg chg="addSp modSp mod modAnim">
        <pc:chgData name="Bainbridge, Mia (RC0060590)" userId="2d279831-978d-498d-a6c9-94522cf42cd0" providerId="ADAL" clId="{F158B58D-855D-4845-8A12-8AF3B84ED4BA}" dt="2024-12-19T13:43:13.698" v="311"/>
        <pc:sldMkLst>
          <pc:docMk/>
          <pc:sldMk cId="1048994572" sldId="291"/>
        </pc:sldMkLst>
        <pc:picChg chg="add mod">
          <ac:chgData name="Bainbridge, Mia (RC0060590)" userId="2d279831-978d-498d-a6c9-94522cf42cd0" providerId="ADAL" clId="{F158B58D-855D-4845-8A12-8AF3B84ED4BA}" dt="2024-12-19T13:43:00.692" v="306" actId="1076"/>
          <ac:picMkLst>
            <pc:docMk/>
            <pc:sldMk cId="1048994572" sldId="291"/>
            <ac:picMk id="9" creationId="{C3183405-5699-E718-0D53-E6345E264DBA}"/>
          </ac:picMkLst>
        </pc:picChg>
      </pc:sldChg>
      <pc:sldChg chg="delSp modSp new mod modTransition setBg modAnim">
        <pc:chgData name="Bainbridge, Mia (RC0060590)" userId="2d279831-978d-498d-a6c9-94522cf42cd0" providerId="ADAL" clId="{F158B58D-855D-4845-8A12-8AF3B84ED4BA}" dt="2024-12-19T13:40:48.989" v="273"/>
        <pc:sldMkLst>
          <pc:docMk/>
          <pc:sldMk cId="267350594" sldId="292"/>
        </pc:sldMkLst>
        <pc:spChg chg="mod">
          <ac:chgData name="Bainbridge, Mia (RC0060590)" userId="2d279831-978d-498d-a6c9-94522cf42cd0" providerId="ADAL" clId="{F158B58D-855D-4845-8A12-8AF3B84ED4BA}" dt="2024-12-19T13:28:53.574" v="91" actId="1076"/>
          <ac:spMkLst>
            <pc:docMk/>
            <pc:sldMk cId="267350594" sldId="292"/>
            <ac:spMk id="2" creationId="{60911F79-47B9-3DF7-5C37-E2BBCFA8B8D2}"/>
          </ac:spMkLst>
        </pc:spChg>
        <pc:spChg chg="mod">
          <ac:chgData name="Bainbridge, Mia (RC0060590)" userId="2d279831-978d-498d-a6c9-94522cf42cd0" providerId="ADAL" clId="{F158B58D-855D-4845-8A12-8AF3B84ED4BA}" dt="2024-12-19T13:28:49.670" v="90" actId="1076"/>
          <ac:spMkLst>
            <pc:docMk/>
            <pc:sldMk cId="267350594" sldId="292"/>
            <ac:spMk id="3" creationId="{5A0FBB7F-112B-FD47-3ABE-90CA6239D050}"/>
          </ac:spMkLst>
        </pc:spChg>
        <pc:spChg chg="del">
          <ac:chgData name="Bainbridge, Mia (RC0060590)" userId="2d279831-978d-498d-a6c9-94522cf42cd0" providerId="ADAL" clId="{F158B58D-855D-4845-8A12-8AF3B84ED4BA}" dt="2024-12-19T13:28:23.731" v="85" actId="21"/>
          <ac:spMkLst>
            <pc:docMk/>
            <pc:sldMk cId="267350594" sldId="292"/>
            <ac:spMk id="4" creationId="{1FFF05E6-1717-60E3-EB96-84AFA0575A02}"/>
          </ac:spMkLst>
        </pc:spChg>
      </pc:sldChg>
      <pc:sldChg chg="addSp delSp modSp new mod modTransition modAnim modNotesTx">
        <pc:chgData name="Bainbridge, Mia (RC0060590)" userId="2d279831-978d-498d-a6c9-94522cf42cd0" providerId="ADAL" clId="{F158B58D-855D-4845-8A12-8AF3B84ED4BA}" dt="2024-12-19T13:42:44.966" v="301"/>
        <pc:sldMkLst>
          <pc:docMk/>
          <pc:sldMk cId="127053027" sldId="293"/>
        </pc:sldMkLst>
        <pc:spChg chg="del">
          <ac:chgData name="Bainbridge, Mia (RC0060590)" userId="2d279831-978d-498d-a6c9-94522cf42cd0" providerId="ADAL" clId="{F158B58D-855D-4845-8A12-8AF3B84ED4BA}" dt="2024-12-19T13:30:29.084" v="93" actId="21"/>
          <ac:spMkLst>
            <pc:docMk/>
            <pc:sldMk cId="127053027" sldId="293"/>
            <ac:spMk id="2" creationId="{16AC2E18-749A-C46C-D1B3-9230AA626E1D}"/>
          </ac:spMkLst>
        </pc:spChg>
        <pc:spChg chg="mod">
          <ac:chgData name="Bainbridge, Mia (RC0060590)" userId="2d279831-978d-498d-a6c9-94522cf42cd0" providerId="ADAL" clId="{F158B58D-855D-4845-8A12-8AF3B84ED4BA}" dt="2024-12-19T13:34:23.231" v="188" actId="2711"/>
          <ac:spMkLst>
            <pc:docMk/>
            <pc:sldMk cId="127053027" sldId="293"/>
            <ac:spMk id="3" creationId="{AB5552CD-6407-B34F-2A11-56495929C9E5}"/>
          </ac:spMkLst>
        </pc:spChg>
        <pc:spChg chg="mod">
          <ac:chgData name="Bainbridge, Mia (RC0060590)" userId="2d279831-978d-498d-a6c9-94522cf42cd0" providerId="ADAL" clId="{F158B58D-855D-4845-8A12-8AF3B84ED4BA}" dt="2024-12-19T13:36:27.192" v="247" actId="1076"/>
          <ac:spMkLst>
            <pc:docMk/>
            <pc:sldMk cId="127053027" sldId="293"/>
            <ac:spMk id="4" creationId="{29BD1C34-2D68-866E-B995-C756285C34B3}"/>
          </ac:spMkLst>
        </pc:spChg>
        <pc:spChg chg="add mod">
          <ac:chgData name="Bainbridge, Mia (RC0060590)" userId="2d279831-978d-498d-a6c9-94522cf42cd0" providerId="ADAL" clId="{F158B58D-855D-4845-8A12-8AF3B84ED4BA}" dt="2024-12-19T13:38:47.896" v="260" actId="1076"/>
          <ac:spMkLst>
            <pc:docMk/>
            <pc:sldMk cId="127053027" sldId="293"/>
            <ac:spMk id="5" creationId="{E84FC0F7-BE73-94BD-D8B3-7E163502BE7D}"/>
          </ac:spMkLst>
        </pc:spChg>
        <pc:picChg chg="add mod">
          <ac:chgData name="Bainbridge, Mia (RC0060590)" userId="2d279831-978d-498d-a6c9-94522cf42cd0" providerId="ADAL" clId="{F158B58D-855D-4845-8A12-8AF3B84ED4BA}" dt="2024-12-19T13:41:17.548" v="280" actId="1076"/>
          <ac:picMkLst>
            <pc:docMk/>
            <pc:sldMk cId="127053027" sldId="293"/>
            <ac:picMk id="6" creationId="{6DF1BA9D-DE32-ACA4-3A9B-FAD49B283EC8}"/>
          </ac:picMkLst>
        </pc:picChg>
        <pc:picChg chg="add mod">
          <ac:chgData name="Bainbridge, Mia (RC0060590)" userId="2d279831-978d-498d-a6c9-94522cf42cd0" providerId="ADAL" clId="{F158B58D-855D-4845-8A12-8AF3B84ED4BA}" dt="2024-12-19T13:37:51.231" v="254" actId="1076"/>
          <ac:picMkLst>
            <pc:docMk/>
            <pc:sldMk cId="127053027" sldId="293"/>
            <ac:picMk id="8" creationId="{A302C61E-AD75-72BC-7335-FEE17730A9AB}"/>
          </ac:picMkLst>
        </pc:picChg>
        <pc:picChg chg="add mod">
          <ac:chgData name="Bainbridge, Mia (RC0060590)" userId="2d279831-978d-498d-a6c9-94522cf42cd0" providerId="ADAL" clId="{F158B58D-855D-4845-8A12-8AF3B84ED4BA}" dt="2024-12-19T13:38:51.081" v="262" actId="1076"/>
          <ac:picMkLst>
            <pc:docMk/>
            <pc:sldMk cId="127053027" sldId="293"/>
            <ac:picMk id="9" creationId="{2268E443-C9A7-1E95-68B7-B49B3AA46D60}"/>
          </ac:picMkLst>
        </pc:picChg>
        <pc:picChg chg="add mod">
          <ac:chgData name="Bainbridge, Mia (RC0060590)" userId="2d279831-978d-498d-a6c9-94522cf42cd0" providerId="ADAL" clId="{F158B58D-855D-4845-8A12-8AF3B84ED4BA}" dt="2024-12-19T13:39:04.040" v="267" actId="1076"/>
          <ac:picMkLst>
            <pc:docMk/>
            <pc:sldMk cId="127053027" sldId="293"/>
            <ac:picMk id="11" creationId="{033F24DA-E3DE-2782-8BB3-29F838E5FCE7}"/>
          </ac:picMkLst>
        </pc:picChg>
      </pc:sldChg>
    </pc:docChg>
  </pc:docChgLst>
  <pc:docChgLst>
    <pc:chgData name="Bainbridge, Mia (RC0060590)" userId="2d279831-978d-498d-a6c9-94522cf42cd0" providerId="ADAL" clId="{5EE24F92-D1B9-4B80-93DE-9A106A1F6E19}"/>
    <pc:docChg chg="custSel addSld modSld">
      <pc:chgData name="Bainbridge, Mia (RC0060590)" userId="2d279831-978d-498d-a6c9-94522cf42cd0" providerId="ADAL" clId="{5EE24F92-D1B9-4B80-93DE-9A106A1F6E19}" dt="2024-12-02T15:07:07.838" v="8" actId="1076"/>
      <pc:docMkLst>
        <pc:docMk/>
      </pc:docMkLst>
      <pc:sldChg chg="modSp mod">
        <pc:chgData name="Bainbridge, Mia (RC0060590)" userId="2d279831-978d-498d-a6c9-94522cf42cd0" providerId="ADAL" clId="{5EE24F92-D1B9-4B80-93DE-9A106A1F6E19}" dt="2024-12-02T14:41:25.171" v="2" actId="1076"/>
        <pc:sldMkLst>
          <pc:docMk/>
          <pc:sldMk cId="2401068040" sldId="285"/>
        </pc:sldMkLst>
        <pc:picChg chg="mod">
          <ac:chgData name="Bainbridge, Mia (RC0060590)" userId="2d279831-978d-498d-a6c9-94522cf42cd0" providerId="ADAL" clId="{5EE24F92-D1B9-4B80-93DE-9A106A1F6E19}" dt="2024-12-02T14:41:25.171" v="2" actId="1076"/>
          <ac:picMkLst>
            <pc:docMk/>
            <pc:sldMk cId="2401068040" sldId="285"/>
            <ac:picMk id="6" creationId="{997CF875-7865-4B60-BE3C-F759090A4D58}"/>
          </ac:picMkLst>
        </pc:picChg>
      </pc:sldChg>
      <pc:sldChg chg="addSp delSp modSp new mod">
        <pc:chgData name="Bainbridge, Mia (RC0060590)" userId="2d279831-978d-498d-a6c9-94522cf42cd0" providerId="ADAL" clId="{5EE24F92-D1B9-4B80-93DE-9A106A1F6E19}" dt="2024-12-02T15:07:07.838" v="8" actId="1076"/>
        <pc:sldMkLst>
          <pc:docMk/>
          <pc:sldMk cId="1275942474" sldId="289"/>
        </pc:sldMkLst>
        <pc:spChg chg="mod">
          <ac:chgData name="Bainbridge, Mia (RC0060590)" userId="2d279831-978d-498d-a6c9-94522cf42cd0" providerId="ADAL" clId="{5EE24F92-D1B9-4B80-93DE-9A106A1F6E19}" dt="2024-12-02T15:05:25.381" v="5" actId="1076"/>
          <ac:spMkLst>
            <pc:docMk/>
            <pc:sldMk cId="1275942474" sldId="289"/>
            <ac:spMk id="3" creationId="{44370D22-DBBE-08FD-7653-24CE6C6D3222}"/>
          </ac:spMkLst>
        </pc:spChg>
        <pc:picChg chg="add mod">
          <ac:chgData name="Bainbridge, Mia (RC0060590)" userId="2d279831-978d-498d-a6c9-94522cf42cd0" providerId="ADAL" clId="{5EE24F92-D1B9-4B80-93DE-9A106A1F6E19}" dt="2024-12-02T15:07:07.838" v="8" actId="1076"/>
          <ac:picMkLst>
            <pc:docMk/>
            <pc:sldMk cId="1275942474" sldId="289"/>
            <ac:picMk id="5" creationId="{B478CF5F-D4DF-8900-4D0D-8AB5C310E6DB}"/>
          </ac:picMkLst>
        </pc:picChg>
      </pc:sldChg>
    </pc:docChg>
  </pc:docChgLst>
  <pc:docChgLst>
    <pc:chgData name="Bainbridge, Mia (RC0060590)" userId="2d279831-978d-498d-a6c9-94522cf42cd0" providerId="ADAL" clId="{3749170D-FFA2-4618-910D-BF0690DADE82}"/>
    <pc:docChg chg="custSel addSld modSld">
      <pc:chgData name="Bainbridge, Mia (RC0060590)" userId="2d279831-978d-498d-a6c9-94522cf42cd0" providerId="ADAL" clId="{3749170D-FFA2-4618-910D-BF0690DADE82}" dt="2024-12-09T10:08:59.665" v="2320"/>
      <pc:docMkLst>
        <pc:docMk/>
      </pc:docMkLst>
      <pc:sldChg chg="modSp mod">
        <pc:chgData name="Bainbridge, Mia (RC0060590)" userId="2d279831-978d-498d-a6c9-94522cf42cd0" providerId="ADAL" clId="{3749170D-FFA2-4618-910D-BF0690DADE82}" dt="2024-12-09T09:44:13.271" v="1501" actId="208"/>
        <pc:sldMkLst>
          <pc:docMk/>
          <pc:sldMk cId="3725697523" sldId="287"/>
        </pc:sldMkLst>
        <pc:spChg chg="mod">
          <ac:chgData name="Bainbridge, Mia (RC0060590)" userId="2d279831-978d-498d-a6c9-94522cf42cd0" providerId="ADAL" clId="{3749170D-FFA2-4618-910D-BF0690DADE82}" dt="2024-12-09T09:44:13.271" v="1501" actId="208"/>
          <ac:spMkLst>
            <pc:docMk/>
            <pc:sldMk cId="3725697523" sldId="287"/>
            <ac:spMk id="2" creationId="{B58B0EB4-55E7-F900-E402-407904AADB2A}"/>
          </ac:spMkLst>
        </pc:spChg>
      </pc:sldChg>
      <pc:sldChg chg="addSp delSp modSp mod delAnim modAnim modNotesTx">
        <pc:chgData name="Bainbridge, Mia (RC0060590)" userId="2d279831-978d-498d-a6c9-94522cf42cd0" providerId="ADAL" clId="{3749170D-FFA2-4618-910D-BF0690DADE82}" dt="2024-12-09T09:37:16.937" v="1389"/>
        <pc:sldMkLst>
          <pc:docMk/>
          <pc:sldMk cId="4220719867" sldId="288"/>
        </pc:sldMkLst>
        <pc:spChg chg="add mod">
          <ac:chgData name="Bainbridge, Mia (RC0060590)" userId="2d279831-978d-498d-a6c9-94522cf42cd0" providerId="ADAL" clId="{3749170D-FFA2-4618-910D-BF0690DADE82}" dt="2024-12-09T09:31:28.150" v="1256" actId="1076"/>
          <ac:spMkLst>
            <pc:docMk/>
            <pc:sldMk cId="4220719867" sldId="288"/>
            <ac:spMk id="3" creationId="{FD09E3EC-88A8-BAAD-B6BA-0040AA5B5F97}"/>
          </ac:spMkLst>
        </pc:spChg>
        <pc:spChg chg="mod">
          <ac:chgData name="Bainbridge, Mia (RC0060590)" userId="2d279831-978d-498d-a6c9-94522cf42cd0" providerId="ADAL" clId="{3749170D-FFA2-4618-910D-BF0690DADE82}" dt="2024-12-09T09:36:10.861" v="1263" actId="1076"/>
          <ac:spMkLst>
            <pc:docMk/>
            <pc:sldMk cId="4220719867" sldId="288"/>
            <ac:spMk id="8" creationId="{A3B42FB1-D428-1C62-CD23-11E6DEC50869}"/>
          </ac:spMkLst>
        </pc:spChg>
        <pc:spChg chg="add mod">
          <ac:chgData name="Bainbridge, Mia (RC0060590)" userId="2d279831-978d-498d-a6c9-94522cf42cd0" providerId="ADAL" clId="{3749170D-FFA2-4618-910D-BF0690DADE82}" dt="2024-12-09T09:37:11.650" v="1387" actId="1076"/>
          <ac:spMkLst>
            <pc:docMk/>
            <pc:sldMk cId="4220719867" sldId="288"/>
            <ac:spMk id="11" creationId="{0116BB71-A641-A297-FF79-B8C10BD0AFE9}"/>
          </ac:spMkLst>
        </pc:spChg>
        <pc:picChg chg="add mod">
          <ac:chgData name="Bainbridge, Mia (RC0060590)" userId="2d279831-978d-498d-a6c9-94522cf42cd0" providerId="ADAL" clId="{3749170D-FFA2-4618-910D-BF0690DADE82}" dt="2024-12-09T09:29:55.061" v="1127" actId="1076"/>
          <ac:picMkLst>
            <pc:docMk/>
            <pc:sldMk cId="4220719867" sldId="288"/>
            <ac:picMk id="2" creationId="{B42BABF2-2D1B-AE51-75F8-E2526FAF4CA0}"/>
          </ac:picMkLst>
        </pc:picChg>
        <pc:picChg chg="mod">
          <ac:chgData name="Bainbridge, Mia (RC0060590)" userId="2d279831-978d-498d-a6c9-94522cf42cd0" providerId="ADAL" clId="{3749170D-FFA2-4618-910D-BF0690DADE82}" dt="2024-12-09T09:31:20.916" v="1254" actId="1076"/>
          <ac:picMkLst>
            <pc:docMk/>
            <pc:sldMk cId="4220719867" sldId="288"/>
            <ac:picMk id="9" creationId="{0FE3C00F-C320-8C90-806E-06C6BD20A712}"/>
          </ac:picMkLst>
        </pc:picChg>
        <pc:picChg chg="add mod">
          <ac:chgData name="Bainbridge, Mia (RC0060590)" userId="2d279831-978d-498d-a6c9-94522cf42cd0" providerId="ADAL" clId="{3749170D-FFA2-4618-910D-BF0690DADE82}" dt="2024-12-09T09:34:58.342" v="1261" actId="1076"/>
          <ac:picMkLst>
            <pc:docMk/>
            <pc:sldMk cId="4220719867" sldId="288"/>
            <ac:picMk id="10" creationId="{C122EB5B-6B9A-439E-C0F0-56489CA4777E}"/>
          </ac:picMkLst>
        </pc:picChg>
      </pc:sldChg>
      <pc:sldChg chg="addSp modSp mod modAnim modNotesTx">
        <pc:chgData name="Bainbridge, Mia (RC0060590)" userId="2d279831-978d-498d-a6c9-94522cf42cd0" providerId="ADAL" clId="{3749170D-FFA2-4618-910D-BF0690DADE82}" dt="2024-12-09T09:57:56.896" v="1966" actId="1076"/>
        <pc:sldMkLst>
          <pc:docMk/>
          <pc:sldMk cId="1275942474" sldId="289"/>
        </pc:sldMkLst>
        <pc:spChg chg="add mod">
          <ac:chgData name="Bainbridge, Mia (RC0060590)" userId="2d279831-978d-498d-a6c9-94522cf42cd0" providerId="ADAL" clId="{3749170D-FFA2-4618-910D-BF0690DADE82}" dt="2024-12-09T09:57:53.808" v="1965" actId="1076"/>
          <ac:spMkLst>
            <pc:docMk/>
            <pc:sldMk cId="1275942474" sldId="289"/>
            <ac:spMk id="2" creationId="{98A9E154-877A-E1BB-924B-FDF35DFD963A}"/>
          </ac:spMkLst>
        </pc:spChg>
        <pc:spChg chg="mod">
          <ac:chgData name="Bainbridge, Mia (RC0060590)" userId="2d279831-978d-498d-a6c9-94522cf42cd0" providerId="ADAL" clId="{3749170D-FFA2-4618-910D-BF0690DADE82}" dt="2024-12-09T09:57:51.584" v="1964" actId="1076"/>
          <ac:spMkLst>
            <pc:docMk/>
            <pc:sldMk cId="1275942474" sldId="289"/>
            <ac:spMk id="3" creationId="{44370D22-DBBE-08FD-7653-24CE6C6D3222}"/>
          </ac:spMkLst>
        </pc:spChg>
        <pc:spChg chg="add mod">
          <ac:chgData name="Bainbridge, Mia (RC0060590)" userId="2d279831-978d-498d-a6c9-94522cf42cd0" providerId="ADAL" clId="{3749170D-FFA2-4618-910D-BF0690DADE82}" dt="2024-12-09T09:57:56.896" v="1966" actId="1076"/>
          <ac:spMkLst>
            <pc:docMk/>
            <pc:sldMk cId="1275942474" sldId="289"/>
            <ac:spMk id="4" creationId="{CA8E4154-7C0E-42D6-DEB3-ECCA12351BFC}"/>
          </ac:spMkLst>
        </pc:spChg>
        <pc:picChg chg="mod">
          <ac:chgData name="Bainbridge, Mia (RC0060590)" userId="2d279831-978d-498d-a6c9-94522cf42cd0" providerId="ADAL" clId="{3749170D-FFA2-4618-910D-BF0690DADE82}" dt="2024-12-09T09:57:48.024" v="1963" actId="1076"/>
          <ac:picMkLst>
            <pc:docMk/>
            <pc:sldMk cId="1275942474" sldId="289"/>
            <ac:picMk id="5" creationId="{B478CF5F-D4DF-8900-4D0D-8AB5C310E6DB}"/>
          </ac:picMkLst>
        </pc:picChg>
      </pc:sldChg>
      <pc:sldChg chg="addSp delSp modSp new mod setBg modAnim modNotesTx">
        <pc:chgData name="Bainbridge, Mia (RC0060590)" userId="2d279831-978d-498d-a6c9-94522cf42cd0" providerId="ADAL" clId="{3749170D-FFA2-4618-910D-BF0690DADE82}" dt="2024-12-09T09:54:23.570" v="1961"/>
        <pc:sldMkLst>
          <pc:docMk/>
          <pc:sldMk cId="3415652229" sldId="290"/>
        </pc:sldMkLst>
        <pc:spChg chg="add mod">
          <ac:chgData name="Bainbridge, Mia (RC0060590)" userId="2d279831-978d-498d-a6c9-94522cf42cd0" providerId="ADAL" clId="{3749170D-FFA2-4618-910D-BF0690DADE82}" dt="2024-12-09T09:47:27.894" v="1596" actId="1076"/>
          <ac:spMkLst>
            <pc:docMk/>
            <pc:sldMk cId="3415652229" sldId="290"/>
            <ac:spMk id="8" creationId="{237149DD-9D73-D085-3E8C-B64985559723}"/>
          </ac:spMkLst>
        </pc:spChg>
        <pc:spChg chg="add mod">
          <ac:chgData name="Bainbridge, Mia (RC0060590)" userId="2d279831-978d-498d-a6c9-94522cf42cd0" providerId="ADAL" clId="{3749170D-FFA2-4618-910D-BF0690DADE82}" dt="2024-12-09T09:52:53.592" v="1950" actId="1076"/>
          <ac:spMkLst>
            <pc:docMk/>
            <pc:sldMk cId="3415652229" sldId="290"/>
            <ac:spMk id="9" creationId="{57367496-D3CB-A951-A3CC-47191B79B163}"/>
          </ac:spMkLst>
        </pc:spChg>
        <pc:picChg chg="add mod">
          <ac:chgData name="Bainbridge, Mia (RC0060590)" userId="2d279831-978d-498d-a6c9-94522cf42cd0" providerId="ADAL" clId="{3749170D-FFA2-4618-910D-BF0690DADE82}" dt="2024-12-09T09:52:59.432" v="1952" actId="1076"/>
          <ac:picMkLst>
            <pc:docMk/>
            <pc:sldMk cId="3415652229" sldId="290"/>
            <ac:picMk id="11" creationId="{3F43684C-BF0A-8E78-F7AF-0B3788780125}"/>
          </ac:picMkLst>
        </pc:picChg>
        <pc:picChg chg="add mod">
          <ac:chgData name="Bainbridge, Mia (RC0060590)" userId="2d279831-978d-498d-a6c9-94522cf42cd0" providerId="ADAL" clId="{3749170D-FFA2-4618-910D-BF0690DADE82}" dt="2024-12-09T09:53:41.103" v="1956" actId="1076"/>
          <ac:picMkLst>
            <pc:docMk/>
            <pc:sldMk cId="3415652229" sldId="290"/>
            <ac:picMk id="12" creationId="{1D88A53E-AEBE-C6E9-7811-6873EEA34BDF}"/>
          </ac:picMkLst>
        </pc:picChg>
      </pc:sldChg>
      <pc:sldChg chg="addSp delSp modSp new mod modAnim">
        <pc:chgData name="Bainbridge, Mia (RC0060590)" userId="2d279831-978d-498d-a6c9-94522cf42cd0" providerId="ADAL" clId="{3749170D-FFA2-4618-910D-BF0690DADE82}" dt="2024-12-09T10:08:59.665" v="2320"/>
        <pc:sldMkLst>
          <pc:docMk/>
          <pc:sldMk cId="1048994572" sldId="291"/>
        </pc:sldMkLst>
        <pc:spChg chg="mod">
          <ac:chgData name="Bainbridge, Mia (RC0060590)" userId="2d279831-978d-498d-a6c9-94522cf42cd0" providerId="ADAL" clId="{3749170D-FFA2-4618-910D-BF0690DADE82}" dt="2024-12-09T10:04:57.977" v="2186" actId="1076"/>
          <ac:spMkLst>
            <pc:docMk/>
            <pc:sldMk cId="1048994572" sldId="291"/>
            <ac:spMk id="3" creationId="{7D97A07E-5DFB-4CAE-EB7B-8F6D813E81EB}"/>
          </ac:spMkLst>
        </pc:spChg>
        <pc:spChg chg="mod">
          <ac:chgData name="Bainbridge, Mia (RC0060590)" userId="2d279831-978d-498d-a6c9-94522cf42cd0" providerId="ADAL" clId="{3749170D-FFA2-4618-910D-BF0690DADE82}" dt="2024-12-09T10:05:01.441" v="2187" actId="1076"/>
          <ac:spMkLst>
            <pc:docMk/>
            <pc:sldMk cId="1048994572" sldId="291"/>
            <ac:spMk id="4" creationId="{AE0C8F89-2B38-D070-C58C-AF03E01FEE60}"/>
          </ac:spMkLst>
        </pc:spChg>
        <pc:spChg chg="add mod">
          <ac:chgData name="Bainbridge, Mia (RC0060590)" userId="2d279831-978d-498d-a6c9-94522cf42cd0" providerId="ADAL" clId="{3749170D-FFA2-4618-910D-BF0690DADE82}" dt="2024-12-09T10:05:07.585" v="2188" actId="1076"/>
          <ac:spMkLst>
            <pc:docMk/>
            <pc:sldMk cId="1048994572" sldId="291"/>
            <ac:spMk id="5" creationId="{603C4835-0867-72E1-1388-BC6C687F0A7F}"/>
          </ac:spMkLst>
        </pc:spChg>
        <pc:spChg chg="add mod">
          <ac:chgData name="Bainbridge, Mia (RC0060590)" userId="2d279831-978d-498d-a6c9-94522cf42cd0" providerId="ADAL" clId="{3749170D-FFA2-4618-910D-BF0690DADE82}" dt="2024-12-09T10:05:56.033" v="2305" actId="1076"/>
          <ac:spMkLst>
            <pc:docMk/>
            <pc:sldMk cId="1048994572" sldId="291"/>
            <ac:spMk id="7" creationId="{EC6985D9-6AB7-1EBA-798C-3F0FC196D4A3}"/>
          </ac:spMkLst>
        </pc:spChg>
        <pc:picChg chg="add mod">
          <ac:chgData name="Bainbridge, Mia (RC0060590)" userId="2d279831-978d-498d-a6c9-94522cf42cd0" providerId="ADAL" clId="{3749170D-FFA2-4618-910D-BF0690DADE82}" dt="2024-12-09T10:04:52.857" v="2185" actId="14100"/>
          <ac:picMkLst>
            <pc:docMk/>
            <pc:sldMk cId="1048994572" sldId="291"/>
            <ac:picMk id="6" creationId="{B7482379-8C09-0F80-7ED1-AD2D1181A367}"/>
          </ac:picMkLst>
        </pc:picChg>
        <pc:picChg chg="add mod">
          <ac:chgData name="Bainbridge, Mia (RC0060590)" userId="2d279831-978d-498d-a6c9-94522cf42cd0" providerId="ADAL" clId="{3749170D-FFA2-4618-910D-BF0690DADE82}" dt="2024-12-09T10:06:53.721" v="2308" actId="1076"/>
          <ac:picMkLst>
            <pc:docMk/>
            <pc:sldMk cId="1048994572" sldId="291"/>
            <ac:picMk id="8" creationId="{D44E5475-E28C-6DBE-00D9-73A20E8C105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AF83385-927A-47FA-80DC-F516D1E77764}" type="datetime1">
              <a:rPr lang="en-GB" smtClean="0"/>
              <a:t>19/12/2024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8FBD93F-F02D-450A-B770-AD465E68CA96}" type="slidenum">
              <a:rPr lang="en-GB" smtClean="0"/>
              <a:t>‹#›</a:t>
            </a:fld>
            <a:endParaRPr lang="en-GB"/>
          </a:p>
        </p:txBody>
      </p:sp>
    </p:spTree>
    <p:extLst>
      <p:ext uri="{BB962C8B-B14F-4D97-AF65-F5344CB8AC3E}">
        <p14:creationId xmlns:p14="http://schemas.microsoft.com/office/powerpoint/2010/main" val="1906992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37492-787A-4EA8-AF48-1A4F77D579C9}" type="datetime1">
              <a:rPr lang="en-GB" smtClean="0"/>
              <a:pPr/>
              <a:t>19/12/2024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EB040C8-62D2-4EA7-B200-D3B8C06AAFD8}" type="slidenum">
              <a:rPr lang="en-GB" noProof="0" smtClean="0"/>
              <a:t>‹#›</a:t>
            </a:fld>
            <a:endParaRPr lang="en-GB" noProof="0"/>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7EB040C8-62D2-4EA7-B200-D3B8C06AAFD8}" type="slidenum">
              <a:rPr lang="en-GB" smtClean="0"/>
              <a:t>1</a:t>
            </a:fld>
            <a:endParaRPr lang="en-GB"/>
          </a:p>
        </p:txBody>
      </p:sp>
    </p:spTree>
    <p:extLst>
      <p:ext uri="{BB962C8B-B14F-4D97-AF65-F5344CB8AC3E}">
        <p14:creationId xmlns:p14="http://schemas.microsoft.com/office/powerpoint/2010/main" val="376988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what is this research about?</a:t>
            </a:r>
          </a:p>
          <a:p>
            <a:r>
              <a:rPr lang="en-GB"/>
              <a:t>This research will explain how different songs, in different genres, convey an important message to the listener.</a:t>
            </a:r>
          </a:p>
          <a:p>
            <a:r>
              <a:rPr lang="en-GB"/>
              <a:t>Whether the piece is punk, metal, pop, or even jazz, artists have a way of conveying meaning through: Melody, Tonality, Instrumentation, Rhythm, and structure</a:t>
            </a:r>
          </a:p>
        </p:txBody>
      </p:sp>
      <p:sp>
        <p:nvSpPr>
          <p:cNvPr id="4" name="Slide Number Placeholder 3"/>
          <p:cNvSpPr>
            <a:spLocks noGrp="1"/>
          </p:cNvSpPr>
          <p:nvPr>
            <p:ph type="sldNum" sz="quarter" idx="5"/>
          </p:nvPr>
        </p:nvSpPr>
        <p:spPr/>
        <p:txBody>
          <a:bodyPr/>
          <a:lstStyle/>
          <a:p>
            <a:pPr rtl="0"/>
            <a:fld id="{7EB040C8-62D2-4EA7-B200-D3B8C06AAFD8}" type="slidenum">
              <a:rPr lang="en-GB" noProof="0" smtClean="0"/>
              <a:t>2</a:t>
            </a:fld>
            <a:endParaRPr lang="en-GB" noProof="0"/>
          </a:p>
        </p:txBody>
      </p:sp>
    </p:spTree>
    <p:extLst>
      <p:ext uri="{BB962C8B-B14F-4D97-AF65-F5344CB8AC3E}">
        <p14:creationId xmlns:p14="http://schemas.microsoft.com/office/powerpoint/2010/main" val="371677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first piece I would like to talk about is Asking for it by Hole from their album Live through this.</a:t>
            </a:r>
          </a:p>
          <a:p>
            <a:r>
              <a:rPr lang="en-GB"/>
              <a:t>Hole are an American alternative rock band, known mainly by their frontwoman Courtney Love.</a:t>
            </a:r>
          </a:p>
          <a:p>
            <a:r>
              <a:rPr lang="en-GB"/>
              <a:t>She is known for her unique fashion sense.</a:t>
            </a:r>
          </a:p>
        </p:txBody>
      </p:sp>
      <p:sp>
        <p:nvSpPr>
          <p:cNvPr id="4" name="Slide Number Placeholder 3"/>
          <p:cNvSpPr>
            <a:spLocks noGrp="1"/>
          </p:cNvSpPr>
          <p:nvPr>
            <p:ph type="sldNum" sz="quarter" idx="5"/>
          </p:nvPr>
        </p:nvSpPr>
        <p:spPr/>
        <p:txBody>
          <a:bodyPr/>
          <a:lstStyle/>
          <a:p>
            <a:pPr rtl="0"/>
            <a:fld id="{7EB040C8-62D2-4EA7-B200-D3B8C06AAFD8}" type="slidenum">
              <a:rPr lang="en-GB" noProof="0" smtClean="0"/>
              <a:t>3</a:t>
            </a:fld>
            <a:endParaRPr lang="en-GB" noProof="0"/>
          </a:p>
        </p:txBody>
      </p:sp>
    </p:spTree>
    <p:extLst>
      <p:ext uri="{BB962C8B-B14F-4D97-AF65-F5344CB8AC3E}">
        <p14:creationId xmlns:p14="http://schemas.microsoft.com/office/powerpoint/2010/main" val="122798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Firstly, lets talk about the melody of the song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In the first verse the lyric “I will tear the petals off of you” seem to be talking about forcefully removing items of clothing from a woman. The word “petals” is used to imply something delicate and easy to tear, this could be referencing the stereotype of women being weak and delicate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The chorus repeats the phrase “was she asking for it” referring to something commonly said to victims of rape or assault by people who think wearing certain things and acting a certain way justifies the offense.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The song has a major tonality, this contradicts the dark and upsetting lyrics. This is called juxtaposition, artists do this to sometimes to emphasise their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The vocalist, Courtney Love, had an experience in which she did a stage dive in a dress and was assaulted by an entire crowd. </a:t>
            </a:r>
          </a:p>
          <a:p>
            <a:endParaRPr lang="en-GB"/>
          </a:p>
        </p:txBody>
      </p:sp>
      <p:sp>
        <p:nvSpPr>
          <p:cNvPr id="4" name="Slide Number Placeholder 3"/>
          <p:cNvSpPr>
            <a:spLocks noGrp="1"/>
          </p:cNvSpPr>
          <p:nvPr>
            <p:ph type="sldNum" sz="quarter" idx="5"/>
          </p:nvPr>
        </p:nvSpPr>
        <p:spPr/>
        <p:txBody>
          <a:bodyPr/>
          <a:lstStyle/>
          <a:p>
            <a:pPr rtl="0"/>
            <a:fld id="{7EB040C8-62D2-4EA7-B200-D3B8C06AAFD8}" type="slidenum">
              <a:rPr lang="en-GB" noProof="0" smtClean="0"/>
              <a:t>4</a:t>
            </a:fld>
            <a:endParaRPr lang="en-GB" noProof="0"/>
          </a:p>
        </p:txBody>
      </p:sp>
    </p:spTree>
    <p:extLst>
      <p:ext uri="{BB962C8B-B14F-4D97-AF65-F5344CB8AC3E}">
        <p14:creationId xmlns:p14="http://schemas.microsoft.com/office/powerpoint/2010/main" val="100726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song uses a rock band set up</a:t>
            </a:r>
          </a:p>
          <a:p>
            <a:r>
              <a:rPr lang="en-GB"/>
              <a:t>This includes lead guitar, rhythm, drums, bass and vocals. The </a:t>
            </a:r>
            <a:r>
              <a:rPr lang="en-GB" err="1"/>
              <a:t>voals</a:t>
            </a:r>
            <a:r>
              <a:rPr lang="en-GB"/>
              <a:t> express the anger felt in the song as well as the desperation. The guitars switch from clean toned to distorted in certain parts of the song The Song is in 4/4 which could possibly signify a lack of change in society.</a:t>
            </a:r>
          </a:p>
          <a:p>
            <a:r>
              <a:rPr lang="en-GB"/>
              <a:t>It uses a classic pop structure with verses, choruses a bridge and an outro.</a:t>
            </a:r>
          </a:p>
        </p:txBody>
      </p:sp>
      <p:sp>
        <p:nvSpPr>
          <p:cNvPr id="4" name="Slide Number Placeholder 3"/>
          <p:cNvSpPr>
            <a:spLocks noGrp="1"/>
          </p:cNvSpPr>
          <p:nvPr>
            <p:ph type="sldNum" sz="quarter" idx="5"/>
          </p:nvPr>
        </p:nvSpPr>
        <p:spPr/>
        <p:txBody>
          <a:bodyPr/>
          <a:lstStyle/>
          <a:p>
            <a:pPr rtl="0"/>
            <a:fld id="{7EB040C8-62D2-4EA7-B200-D3B8C06AAFD8}" type="slidenum">
              <a:rPr lang="en-GB" noProof="0" smtClean="0"/>
              <a:t>5</a:t>
            </a:fld>
            <a:endParaRPr lang="en-GB" noProof="0"/>
          </a:p>
        </p:txBody>
      </p:sp>
    </p:spTree>
    <p:extLst>
      <p:ext uri="{BB962C8B-B14F-4D97-AF65-F5344CB8AC3E}">
        <p14:creationId xmlns:p14="http://schemas.microsoft.com/office/powerpoint/2010/main" val="1755656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Aptos" panose="020B0004020202020204" pitchFamily="34" charset="0"/>
                <a:ea typeface="Aptos" panose="020B0004020202020204" pitchFamily="34" charset="0"/>
                <a:cs typeface="Times New Roman" panose="02020603050405020304" pitchFamily="18" charset="0"/>
              </a:rPr>
              <a:t>The lyrics talk about islamophobia and hatred against minorities. The melody fluctuates between sounding soft and getting heavier as does the meaning.</a:t>
            </a:r>
          </a:p>
        </p:txBody>
      </p:sp>
      <p:sp>
        <p:nvSpPr>
          <p:cNvPr id="4" name="Slide Number Placeholder 3"/>
          <p:cNvSpPr>
            <a:spLocks noGrp="1"/>
          </p:cNvSpPr>
          <p:nvPr>
            <p:ph type="sldNum" sz="quarter" idx="5"/>
          </p:nvPr>
        </p:nvSpPr>
        <p:spPr/>
        <p:txBody>
          <a:bodyPr/>
          <a:lstStyle/>
          <a:p>
            <a:pPr rtl="0"/>
            <a:fld id="{7EB040C8-62D2-4EA7-B200-D3B8C06AAFD8}" type="slidenum">
              <a:rPr lang="en-GB" noProof="0" smtClean="0"/>
              <a:t>6</a:t>
            </a:fld>
            <a:endParaRPr lang="en-GB" noProof="0"/>
          </a:p>
        </p:txBody>
      </p:sp>
    </p:spTree>
    <p:extLst>
      <p:ext uri="{BB962C8B-B14F-4D97-AF65-F5344CB8AC3E}">
        <p14:creationId xmlns:p14="http://schemas.microsoft.com/office/powerpoint/2010/main" val="3846442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a:solidFill>
                  <a:srgbClr val="000000"/>
                </a:solidFill>
                <a:effectLst/>
                <a:latin typeface="Aptos" panose="020B0004020202020204" pitchFamily="34" charset="0"/>
              </a:rPr>
              <a:t>The lyrics are about some police officers drinking on the job, gang raping sex workers, abusing drunk people and getting away with it because they think the law doesn’t apply to them. It is major to imply the joy the officers feel while getting away with such brutal acts and abusing their power as men of the law. It has a typical rock band set up of guitar, bass, drums and vocals. As it is a punk song they use a lot of distortion and effects on the instruments. it has a simple verse chorus structure in order to make sure people remember the lyrics as punks usually attend riots and such. </a:t>
            </a:r>
            <a:endParaRPr lang="en-GB"/>
          </a:p>
        </p:txBody>
      </p:sp>
      <p:sp>
        <p:nvSpPr>
          <p:cNvPr id="4" name="Slide Number Placeholder 3"/>
          <p:cNvSpPr>
            <a:spLocks noGrp="1"/>
          </p:cNvSpPr>
          <p:nvPr>
            <p:ph type="sldNum" sz="quarter" idx="5"/>
          </p:nvPr>
        </p:nvSpPr>
        <p:spPr/>
        <p:txBody>
          <a:bodyPr/>
          <a:lstStyle/>
          <a:p>
            <a:pPr rtl="0"/>
            <a:fld id="{7EB040C8-62D2-4EA7-B200-D3B8C06AAFD8}" type="slidenum">
              <a:rPr lang="en-GB" noProof="0" smtClean="0"/>
              <a:t>9</a:t>
            </a:fld>
            <a:endParaRPr lang="en-GB" noProof="0"/>
          </a:p>
        </p:txBody>
      </p:sp>
    </p:spTree>
    <p:extLst>
      <p:ext uri="{BB962C8B-B14F-4D97-AF65-F5344CB8AC3E}">
        <p14:creationId xmlns:p14="http://schemas.microsoft.com/office/powerpoint/2010/main" val="421384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rtlCol="0" anchor="ctr" anchorCtr="1">
            <a:normAutofit/>
          </a:bodyPr>
          <a:lstStyle>
            <a:lvl1pPr algn="ctr">
              <a:defRPr sz="3800">
                <a:solidFill>
                  <a:srgbClr val="262626"/>
                </a:solidFill>
              </a:defRPr>
            </a:lvl1pPr>
          </a:lstStyle>
          <a:p>
            <a:pPr rtl="0"/>
            <a:r>
              <a:rPr lang="en-GB" noProof="0"/>
              <a:t>Click to edit Master title style</a:t>
            </a:r>
          </a:p>
        </p:txBody>
      </p:sp>
      <p:sp>
        <p:nvSpPr>
          <p:cNvPr id="3" name="Subtitle 2"/>
          <p:cNvSpPr>
            <a:spLocks noGrp="1"/>
          </p:cNvSpPr>
          <p:nvPr>
            <p:ph type="subTitle" idx="1"/>
          </p:nvPr>
        </p:nvSpPr>
        <p:spPr>
          <a:xfrm>
            <a:off x="2695194" y="4352544"/>
            <a:ext cx="6801612" cy="1239894"/>
          </a:xfrm>
          <a:noFill/>
        </p:spPr>
        <p:txBody>
          <a:bodyPr rtlCol="0">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7" name="Date Placeholder 6"/>
          <p:cNvSpPr>
            <a:spLocks noGrp="1"/>
          </p:cNvSpPr>
          <p:nvPr>
            <p:ph type="dt" sz="half" idx="10"/>
          </p:nvPr>
        </p:nvSpPr>
        <p:spPr/>
        <p:txBody>
          <a:bodyPr rtlCol="0"/>
          <a:lstStyle/>
          <a:p>
            <a:pPr rtl="0"/>
            <a:fld id="{1C46B511-ADBF-4967-B45F-B4FF2EC024D1}" type="datetime1">
              <a:rPr lang="en-GB" noProof="0" smtClean="0"/>
              <a:t>19/12/2024</a:t>
            </a:fld>
            <a:endParaRPr lang="en-GB" noProof="0"/>
          </a:p>
        </p:txBody>
      </p:sp>
      <p:sp>
        <p:nvSpPr>
          <p:cNvPr id="8" name="Footer Placeholder 7"/>
          <p:cNvSpPr>
            <a:spLocks noGrp="1"/>
          </p:cNvSpPr>
          <p:nvPr>
            <p:ph type="ftr" sz="quarter" idx="11"/>
          </p:nvPr>
        </p:nvSpPr>
        <p:spPr/>
        <p:txBody>
          <a:bodyPr rtlCol="0"/>
          <a:lstStyle/>
          <a:p>
            <a:pPr rtl="0"/>
            <a:endParaRPr lang="en-GB" noProof="0"/>
          </a:p>
        </p:txBody>
      </p:sp>
      <p:sp>
        <p:nvSpPr>
          <p:cNvPr id="9" name="Slide Number Placeholder 8"/>
          <p:cNvSpPr>
            <a:spLocks noGrp="1"/>
          </p:cNvSpPr>
          <p:nvPr>
            <p:ph type="sldNum" sz="quarter" idx="12"/>
          </p:nvPr>
        </p:nvSpPr>
        <p:spPr/>
        <p:txBody>
          <a:bodyPr rtlCol="0"/>
          <a:lstStyle/>
          <a:p>
            <a:pPr rtl="0"/>
            <a:fld id="{8A7A6979-0714-4377-B894-6BE4C2D6E202}" type="slidenum">
              <a:rPr lang="en-GB" noProof="0" smtClean="0"/>
              <a:pPr rtl="0"/>
              <a:t>‹#›</a:t>
            </a:fld>
            <a:endParaRPr lang="en-GB" noProof="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Vertical Text Placeholder 2"/>
          <p:cNvSpPr>
            <a:spLocks noGrp="1"/>
          </p:cNvSpPr>
          <p:nvPr>
            <p:ph type="body" orient="vert" idx="1"/>
          </p:nvPr>
        </p:nvSpPr>
        <p:spPr/>
        <p:txBody>
          <a:bodyPr vert="eaVert"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1B5800F3-A06F-4638-AABC-FC1C1628E157}" type="datetime1">
              <a:rPr lang="en-GB" noProof="0" smtClean="0"/>
              <a:t>19/12/2024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8A7A6979-0714-4377-B894-6BE4C2D6E202}" type="slidenum">
              <a:rPr lang="en-GB" noProof="0" smtClean="0"/>
              <a:t>‹#›</a:t>
            </a:fld>
            <a:endParaRPr lang="en-GB"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rtlCol="0"/>
          <a:lstStyle/>
          <a:p>
            <a:pPr rtl="0"/>
            <a:r>
              <a:rPr lang="en-GB" noProof="0"/>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8C03500A-E5F8-4E14-A8BE-382B0CEFE290}" type="datetime1">
              <a:rPr lang="en-GB" noProof="0" smtClean="0"/>
              <a:t>19/12/2024</a:t>
            </a:fld>
            <a:endParaRPr lang="en-GB" noProof="0"/>
          </a:p>
        </p:txBody>
      </p:sp>
      <p:sp>
        <p:nvSpPr>
          <p:cNvPr id="5" name="Footer Placeholder 4"/>
          <p:cNvSpPr>
            <a:spLocks noGrp="1"/>
          </p:cNvSpPr>
          <p:nvPr>
            <p:ph type="ftr" sz="quarter" idx="11"/>
          </p:nvPr>
        </p:nvSpPr>
        <p:spPr/>
        <p:txBody>
          <a:bodyPr rtlCol="0"/>
          <a:lstStyle/>
          <a:p>
            <a:pPr rtl="0"/>
            <a:endParaRPr lang="en-GB" noProof="0"/>
          </a:p>
        </p:txBody>
      </p:sp>
      <p:sp>
        <p:nvSpPr>
          <p:cNvPr id="6" name="Slide Number Placeholder 5"/>
          <p:cNvSpPr>
            <a:spLocks noGrp="1"/>
          </p:cNvSpPr>
          <p:nvPr>
            <p:ph type="sldNum" sz="quarter" idx="12"/>
          </p:nvPr>
        </p:nvSpPr>
        <p:spPr/>
        <p:txBody>
          <a:bodyPr rtlCol="0"/>
          <a:lstStyle/>
          <a:p>
            <a:pPr rtl="0"/>
            <a:fld id="{8A7A6979-0714-4377-B894-6BE4C2D6E202}" type="slidenum">
              <a:rPr lang="en-GB" noProof="0" smtClean="0"/>
              <a:t>‹#›</a:t>
            </a:fld>
            <a:endParaRPr lang="en-GB"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p:cNvSpPr>
            <a:spLocks noGrp="1"/>
          </p:cNvSpPr>
          <p:nvPr>
            <p:ph type="dt" sz="half" idx="10"/>
          </p:nvPr>
        </p:nvSpPr>
        <p:spPr/>
        <p:txBody>
          <a:bodyPr rtlCol="0"/>
          <a:lstStyle/>
          <a:p>
            <a:pPr rtl="0"/>
            <a:fld id="{1824E1D9-B760-4C24-A429-711A7CECAC29}" type="datetime1">
              <a:rPr lang="en-GB" noProof="0" smtClean="0"/>
              <a:t>19/12/2024</a:t>
            </a:fld>
            <a:endParaRPr lang="en-GB" noProof="0"/>
          </a:p>
        </p:txBody>
      </p:sp>
      <p:sp>
        <p:nvSpPr>
          <p:cNvPr id="8" name="Footer Placeholder 7"/>
          <p:cNvSpPr>
            <a:spLocks noGrp="1"/>
          </p:cNvSpPr>
          <p:nvPr>
            <p:ph type="ftr" sz="quarter" idx="11"/>
          </p:nvPr>
        </p:nvSpPr>
        <p:spPr/>
        <p:txBody>
          <a:bodyPr rtlCol="0"/>
          <a:lstStyle/>
          <a:p>
            <a:pPr rtl="0"/>
            <a:endParaRPr lang="en-GB" noProof="0"/>
          </a:p>
        </p:txBody>
      </p:sp>
      <p:sp>
        <p:nvSpPr>
          <p:cNvPr id="9" name="Slide Number Placeholder 8"/>
          <p:cNvSpPr>
            <a:spLocks noGrp="1"/>
          </p:cNvSpPr>
          <p:nvPr>
            <p:ph type="sldNum" sz="quarter" idx="12"/>
          </p:nvPr>
        </p:nvSpPr>
        <p:spPr/>
        <p:txBody>
          <a:bodyPr rtlCol="0"/>
          <a:lstStyle/>
          <a:p>
            <a:pPr rtl="0"/>
            <a:fld id="{8A7A6979-0714-4377-B894-6BE4C2D6E202}" type="slidenum">
              <a:rPr lang="en-GB" noProof="0" smtClean="0"/>
              <a:pPr rtl="0"/>
              <a:t>‹#›</a:t>
            </a:fld>
            <a:endParaRPr lang="en-GB"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rtlCol="0" anchor="ctr" anchorCtr="1">
            <a:normAutofit/>
          </a:bodyPr>
          <a:lstStyle>
            <a:lvl1pPr>
              <a:defRPr sz="3800">
                <a:solidFill>
                  <a:srgbClr val="262626"/>
                </a:solidFill>
              </a:defRPr>
            </a:lvl1pPr>
          </a:lstStyle>
          <a:p>
            <a:pPr rtl="0"/>
            <a:r>
              <a:rPr lang="en-GB" noProof="0"/>
              <a:t>Click to edit Master title style</a:t>
            </a:r>
          </a:p>
        </p:txBody>
      </p:sp>
      <p:sp>
        <p:nvSpPr>
          <p:cNvPr id="3" name="Text Placeholder 2"/>
          <p:cNvSpPr>
            <a:spLocks noGrp="1"/>
          </p:cNvSpPr>
          <p:nvPr>
            <p:ph type="body" idx="1"/>
          </p:nvPr>
        </p:nvSpPr>
        <p:spPr>
          <a:xfrm>
            <a:off x="2695194" y="4352465"/>
            <a:ext cx="6801612" cy="1265082"/>
          </a:xfrm>
        </p:spPr>
        <p:txBody>
          <a:bodyPr rtlCol="0"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Click to edit Master text styles</a:t>
            </a:r>
          </a:p>
        </p:txBody>
      </p:sp>
      <p:sp>
        <p:nvSpPr>
          <p:cNvPr id="7" name="Date Placeholder 6"/>
          <p:cNvSpPr>
            <a:spLocks noGrp="1"/>
          </p:cNvSpPr>
          <p:nvPr>
            <p:ph type="dt" sz="half" idx="10"/>
          </p:nvPr>
        </p:nvSpPr>
        <p:spPr/>
        <p:txBody>
          <a:bodyPr rtlCol="0"/>
          <a:lstStyle/>
          <a:p>
            <a:pPr rtl="0"/>
            <a:fld id="{674DB932-F108-462F-802C-CE68511C0543}" type="datetime1">
              <a:rPr lang="en-GB" noProof="0" smtClean="0"/>
              <a:t>19/12/2024</a:t>
            </a:fld>
            <a:endParaRPr lang="en-GB" noProof="0"/>
          </a:p>
        </p:txBody>
      </p:sp>
      <p:sp>
        <p:nvSpPr>
          <p:cNvPr id="8" name="Footer Placeholder 7"/>
          <p:cNvSpPr>
            <a:spLocks noGrp="1"/>
          </p:cNvSpPr>
          <p:nvPr>
            <p:ph type="ftr" sz="quarter" idx="11"/>
          </p:nvPr>
        </p:nvSpPr>
        <p:spPr/>
        <p:txBody>
          <a:bodyPr rtlCol="0"/>
          <a:lstStyle/>
          <a:p>
            <a:pPr rtl="0"/>
            <a:endParaRPr lang="en-GB" noProof="0"/>
          </a:p>
        </p:txBody>
      </p:sp>
      <p:sp>
        <p:nvSpPr>
          <p:cNvPr id="9" name="Slide Number Placeholder 8"/>
          <p:cNvSpPr>
            <a:spLocks noGrp="1"/>
          </p:cNvSpPr>
          <p:nvPr>
            <p:ph type="sldNum" sz="quarter" idx="12"/>
          </p:nvPr>
        </p:nvSpPr>
        <p:spPr/>
        <p:txBody>
          <a:bodyPr rtlCol="0"/>
          <a:lstStyle/>
          <a:p>
            <a:pPr rtl="0"/>
            <a:fld id="{8A7A6979-0714-4377-B894-6BE4C2D6E202}" type="slidenum">
              <a:rPr lang="en-GB" noProof="0" smtClean="0"/>
              <a:pPr rtl="0"/>
              <a:t>‹#›</a:t>
            </a:fld>
            <a:endParaRPr lang="en-GB" noProof="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sz="half" idx="1"/>
          </p:nvPr>
        </p:nvSpPr>
        <p:spPr>
          <a:xfrm>
            <a:off x="1581912" y="2638044"/>
            <a:ext cx="4271771" cy="3101982"/>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p:nvPr>
        </p:nvSpPr>
        <p:spPr>
          <a:xfrm>
            <a:off x="6338315" y="2638044"/>
            <a:ext cx="4270247" cy="3101982"/>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8" name="Date Placeholder 7"/>
          <p:cNvSpPr>
            <a:spLocks noGrp="1"/>
          </p:cNvSpPr>
          <p:nvPr>
            <p:ph type="dt" sz="half" idx="10"/>
          </p:nvPr>
        </p:nvSpPr>
        <p:spPr/>
        <p:txBody>
          <a:bodyPr rtlCol="0"/>
          <a:lstStyle/>
          <a:p>
            <a:pPr rtl="0"/>
            <a:fld id="{4C4D608C-865B-45DA-85D9-9E2C05C26309}" type="datetime1">
              <a:rPr lang="en-GB" noProof="0" smtClean="0"/>
              <a:t>19/12/2024</a:t>
            </a:fld>
            <a:endParaRPr lang="en-GB" noProof="0"/>
          </a:p>
        </p:txBody>
      </p:sp>
      <p:sp>
        <p:nvSpPr>
          <p:cNvPr id="9" name="Footer Placeholder 8"/>
          <p:cNvSpPr>
            <a:spLocks noGrp="1"/>
          </p:cNvSpPr>
          <p:nvPr>
            <p:ph type="ftr" sz="quarter" idx="11"/>
          </p:nvPr>
        </p:nvSpPr>
        <p:spPr/>
        <p:txBody>
          <a:bodyPr rtlCol="0"/>
          <a:lstStyle/>
          <a:p>
            <a:pPr rtl="0"/>
            <a:endParaRPr lang="en-GB" noProof="0"/>
          </a:p>
        </p:txBody>
      </p:sp>
      <p:sp>
        <p:nvSpPr>
          <p:cNvPr id="10" name="Slide Number Placeholder 9"/>
          <p:cNvSpPr>
            <a:spLocks noGrp="1"/>
          </p:cNvSpPr>
          <p:nvPr>
            <p:ph type="sldNum" sz="quarter" idx="12"/>
          </p:nvPr>
        </p:nvSpPr>
        <p:spPr/>
        <p:txBody>
          <a:bodyPr rtlCol="0"/>
          <a:lstStyle/>
          <a:p>
            <a:pPr rtl="0"/>
            <a:fld id="{8A7A6979-0714-4377-B894-6BE4C2D6E202}" type="slidenum">
              <a:rPr lang="en-GB" noProof="0" smtClean="0"/>
              <a:t>‹#›</a:t>
            </a:fld>
            <a:endParaRPr lang="en-GB"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rtlCol="0"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583436" y="3143250"/>
            <a:ext cx="4270248" cy="2596776"/>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Content Placeholder 5"/>
          <p:cNvSpPr>
            <a:spLocks noGrp="1"/>
          </p:cNvSpPr>
          <p:nvPr>
            <p:ph sz="quarter" idx="4"/>
          </p:nvPr>
        </p:nvSpPr>
        <p:spPr>
          <a:xfrm>
            <a:off x="6338316" y="3143250"/>
            <a:ext cx="4253484" cy="2596776"/>
          </a:xfrm>
        </p:spPr>
        <p:txBody>
          <a:bodyPr rtlCol="0"/>
          <a:lstStyle>
            <a:lvl5pP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Text Placeholder 4"/>
          <p:cNvSpPr>
            <a:spLocks noGrp="1"/>
          </p:cNvSpPr>
          <p:nvPr>
            <p:ph type="body" sz="quarter" idx="13"/>
          </p:nvPr>
        </p:nvSpPr>
        <p:spPr>
          <a:xfrm>
            <a:off x="6338316" y="2313433"/>
            <a:ext cx="4270248" cy="704087"/>
          </a:xfrm>
        </p:spPr>
        <p:txBody>
          <a:bodyPr rtlCol="0"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7" name="Date Placeholder 6"/>
          <p:cNvSpPr>
            <a:spLocks noGrp="1"/>
          </p:cNvSpPr>
          <p:nvPr>
            <p:ph type="dt" sz="half" idx="10"/>
          </p:nvPr>
        </p:nvSpPr>
        <p:spPr/>
        <p:txBody>
          <a:bodyPr rtlCol="0"/>
          <a:lstStyle/>
          <a:p>
            <a:pPr rtl="0"/>
            <a:fld id="{75E020BC-7DC1-457F-8FAE-A18CE2068629}" type="datetime1">
              <a:rPr lang="en-GB" noProof="0" smtClean="0"/>
              <a:t>19/12/2024</a:t>
            </a:fld>
            <a:endParaRPr lang="en-GB" noProof="0"/>
          </a:p>
        </p:txBody>
      </p:sp>
      <p:sp>
        <p:nvSpPr>
          <p:cNvPr id="8" name="Footer Placeholder 7"/>
          <p:cNvSpPr>
            <a:spLocks noGrp="1"/>
          </p:cNvSpPr>
          <p:nvPr>
            <p:ph type="ftr" sz="quarter" idx="11"/>
          </p:nvPr>
        </p:nvSpPr>
        <p:spPr/>
        <p:txBody>
          <a:bodyPr rtlCol="0"/>
          <a:lstStyle/>
          <a:p>
            <a:pPr rtl="0"/>
            <a:endParaRPr lang="en-GB" noProof="0"/>
          </a:p>
        </p:txBody>
      </p:sp>
      <p:sp>
        <p:nvSpPr>
          <p:cNvPr id="9" name="Slide Number Placeholder 8"/>
          <p:cNvSpPr>
            <a:spLocks noGrp="1"/>
          </p:cNvSpPr>
          <p:nvPr>
            <p:ph type="sldNum" sz="quarter" idx="12"/>
          </p:nvPr>
        </p:nvSpPr>
        <p:spPr/>
        <p:txBody>
          <a:bodyPr rtlCol="0"/>
          <a:lstStyle/>
          <a:p>
            <a:pPr rtl="0"/>
            <a:fld id="{8A7A6979-0714-4377-B894-6BE4C2D6E202}" type="slidenum">
              <a:rPr lang="en-GB" noProof="0" smtClean="0"/>
              <a:t>‹#›</a:t>
            </a:fld>
            <a:endParaRPr lang="en-GB" noProof="0"/>
          </a:p>
        </p:txBody>
      </p:sp>
      <p:sp>
        <p:nvSpPr>
          <p:cNvPr id="10" name="Title 9"/>
          <p:cNvSpPr>
            <a:spLocks noGrp="1"/>
          </p:cNvSpPr>
          <p:nvPr>
            <p:ph type="title"/>
          </p:nvPr>
        </p:nvSpPr>
        <p:spPr/>
        <p:txBody>
          <a:bodyPr rtlCol="0"/>
          <a:lstStyle/>
          <a:p>
            <a:pPr rtl="0"/>
            <a:r>
              <a:rPr lang="en-GB" noProof="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Date Placeholder 2"/>
          <p:cNvSpPr>
            <a:spLocks noGrp="1"/>
          </p:cNvSpPr>
          <p:nvPr>
            <p:ph type="dt" sz="half" idx="10"/>
          </p:nvPr>
        </p:nvSpPr>
        <p:spPr/>
        <p:txBody>
          <a:bodyPr rtlCol="0"/>
          <a:lstStyle/>
          <a:p>
            <a:pPr rtl="0"/>
            <a:fld id="{627A097B-2C57-4478-AFC6-01E915CC1853}" type="datetime1">
              <a:rPr lang="en-GB" noProof="0" smtClean="0"/>
              <a:t>19/12/2024</a:t>
            </a:fld>
            <a:endParaRPr lang="en-GB" noProof="0"/>
          </a:p>
        </p:txBody>
      </p:sp>
      <p:sp>
        <p:nvSpPr>
          <p:cNvPr id="4" name="Footer Placeholder 3"/>
          <p:cNvSpPr>
            <a:spLocks noGrp="1"/>
          </p:cNvSpPr>
          <p:nvPr>
            <p:ph type="ftr" sz="quarter" idx="11"/>
          </p:nvPr>
        </p:nvSpPr>
        <p:spPr/>
        <p:txBody>
          <a:bodyPr rtlCol="0"/>
          <a:lstStyle/>
          <a:p>
            <a:pPr rtl="0"/>
            <a:endParaRPr lang="en-GB" noProof="0"/>
          </a:p>
        </p:txBody>
      </p:sp>
      <p:sp>
        <p:nvSpPr>
          <p:cNvPr id="5" name="Slide Number Placeholder 4"/>
          <p:cNvSpPr>
            <a:spLocks noGrp="1"/>
          </p:cNvSpPr>
          <p:nvPr>
            <p:ph type="sldNum" sz="quarter" idx="12"/>
          </p:nvPr>
        </p:nvSpPr>
        <p:spPr/>
        <p:txBody>
          <a:bodyPr rtlCol="0"/>
          <a:lstStyle/>
          <a:p>
            <a:pPr rtl="0"/>
            <a:fld id="{8A7A6979-0714-4377-B894-6BE4C2D6E202}" type="slidenum">
              <a:rPr lang="en-GB" noProof="0" smtClean="0"/>
              <a:t>‹#›</a:t>
            </a:fld>
            <a:endParaRPr lang="en-GB"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378BBB7E-7000-4CCD-B5CF-4621FD10CBBB}" type="datetime1">
              <a:rPr lang="en-GB" noProof="0" smtClean="0"/>
              <a:t>19/12/2024</a:t>
            </a:fld>
            <a:endParaRPr lang="en-GB" noProof="0"/>
          </a:p>
        </p:txBody>
      </p:sp>
      <p:sp>
        <p:nvSpPr>
          <p:cNvPr id="3" name="Footer Placeholder 2"/>
          <p:cNvSpPr>
            <a:spLocks noGrp="1"/>
          </p:cNvSpPr>
          <p:nvPr>
            <p:ph type="ftr" sz="quarter" idx="11"/>
          </p:nvPr>
        </p:nvSpPr>
        <p:spPr/>
        <p:txBody>
          <a:bodyPr rtlCol="0"/>
          <a:lstStyle/>
          <a:p>
            <a:pPr rtl="0"/>
            <a:endParaRPr lang="en-GB" noProof="0"/>
          </a:p>
        </p:txBody>
      </p:sp>
      <p:sp>
        <p:nvSpPr>
          <p:cNvPr id="4" name="Slide Number Placeholder 3"/>
          <p:cNvSpPr>
            <a:spLocks noGrp="1"/>
          </p:cNvSpPr>
          <p:nvPr>
            <p:ph type="sldNum" sz="quarter" idx="12"/>
          </p:nvPr>
        </p:nvSpPr>
        <p:spPr/>
        <p:txBody>
          <a:bodyPr rtlCol="0"/>
          <a:lstStyle/>
          <a:p>
            <a:pPr rtl="0"/>
            <a:fld id="{8A7A6979-0714-4377-B894-6BE4C2D6E202}" type="slidenum">
              <a:rPr lang="en-GB" noProof="0" smtClean="0"/>
              <a:t>‹#›</a:t>
            </a:fld>
            <a:endParaRPr lang="en-GB"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rtlCol="0" anchor="ctr" anchorCtr="1">
            <a:normAutofit/>
          </a:bodyPr>
          <a:lstStyle>
            <a:lvl1pPr>
              <a:defRPr sz="2200">
                <a:solidFill>
                  <a:srgbClr val="262626"/>
                </a:solidFill>
              </a:defRPr>
            </a:lvl1pPr>
          </a:lstStyle>
          <a:p>
            <a:pPr rtl="0"/>
            <a:r>
              <a:rPr lang="en-GB" noProof="0"/>
              <a:t>Click to edit Master title style</a:t>
            </a:r>
          </a:p>
        </p:txBody>
      </p:sp>
      <p:sp>
        <p:nvSpPr>
          <p:cNvPr id="3" name="Content Placeholder 2"/>
          <p:cNvSpPr>
            <a:spLocks noGrp="1"/>
          </p:cNvSpPr>
          <p:nvPr>
            <p:ph idx="1"/>
          </p:nvPr>
        </p:nvSpPr>
        <p:spPr>
          <a:xfrm>
            <a:off x="6736080" y="804672"/>
            <a:ext cx="4815840" cy="5248656"/>
          </a:xfrm>
        </p:spPr>
        <p:txBody>
          <a:bodyPr rtlCol="0">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p:nvPr>
        </p:nvSpPr>
        <p:spPr>
          <a:xfrm>
            <a:off x="1115568" y="3549918"/>
            <a:ext cx="3794760" cy="2194036"/>
          </a:xfrm>
        </p:spPr>
        <p:txBody>
          <a:bodyPr rtlCol="0"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
        <p:nvSpPr>
          <p:cNvPr id="9" name="Date Placeholder 8"/>
          <p:cNvSpPr>
            <a:spLocks noGrp="1"/>
          </p:cNvSpPr>
          <p:nvPr>
            <p:ph type="dt" sz="half" idx="10"/>
          </p:nvPr>
        </p:nvSpPr>
        <p:spPr/>
        <p:txBody>
          <a:bodyPr rtlCol="0"/>
          <a:lstStyle/>
          <a:p>
            <a:pPr rtl="0"/>
            <a:fld id="{1492D4D8-188D-4107-A327-0DF4D2C5D4C8}" type="datetime1">
              <a:rPr lang="en-GB" noProof="0" smtClean="0"/>
              <a:t>19/12/2024</a:t>
            </a:fld>
            <a:endParaRPr lang="en-GB" noProof="0"/>
          </a:p>
        </p:txBody>
      </p:sp>
      <p:sp>
        <p:nvSpPr>
          <p:cNvPr id="10" name="Footer Placeholder 9"/>
          <p:cNvSpPr>
            <a:spLocks noGrp="1"/>
          </p:cNvSpPr>
          <p:nvPr>
            <p:ph type="ftr" sz="quarter" idx="11"/>
          </p:nvPr>
        </p:nvSpPr>
        <p:spPr>
          <a:xfrm>
            <a:off x="804672" y="6236208"/>
            <a:ext cx="5124797" cy="320040"/>
          </a:xfrm>
        </p:spPr>
        <p:txBody>
          <a:bodyPr rtlCol="0"/>
          <a:lstStyle>
            <a:lvl1pPr>
              <a:defRPr>
                <a:solidFill>
                  <a:srgbClr val="FFFFFF">
                    <a:alpha val="70000"/>
                  </a:srgbClr>
                </a:solidFill>
              </a:defRPr>
            </a:lvl1pPr>
          </a:lstStyle>
          <a:p>
            <a:pPr rtl="0"/>
            <a:endParaRPr lang="en-GB" noProof="0"/>
          </a:p>
        </p:txBody>
      </p:sp>
      <p:sp>
        <p:nvSpPr>
          <p:cNvPr id="11" name="Slide Number Placeholder 10"/>
          <p:cNvSpPr>
            <a:spLocks noGrp="1"/>
          </p:cNvSpPr>
          <p:nvPr>
            <p:ph type="sldNum" sz="quarter" idx="12"/>
          </p:nvPr>
        </p:nvSpPr>
        <p:spPr/>
        <p:txBody>
          <a:bodyPr rtlCol="0"/>
          <a:lstStyle/>
          <a:p>
            <a:pPr rtl="0"/>
            <a:fld id="{8A7A6979-0714-4377-B894-6BE4C2D6E202}" type="slidenum">
              <a:rPr lang="en-GB" noProof="0" smtClean="0"/>
              <a:t>‹#›</a:t>
            </a:fld>
            <a:endParaRPr lang="en-GB"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rtlCol="0" anchor="ctr" anchorCtr="1">
            <a:noAutofit/>
          </a:bodyPr>
          <a:lstStyle>
            <a:lvl1pPr>
              <a:defRPr sz="2200">
                <a:solidFill>
                  <a:srgbClr val="262626"/>
                </a:solidFill>
              </a:defRPr>
            </a:lvl1pPr>
          </a:lstStyle>
          <a:p>
            <a:pPr rtl="0"/>
            <a:r>
              <a:rPr lang="en-GB" noProof="0"/>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rtlCol="0"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p:cNvSpPr>
            <a:spLocks noGrp="1"/>
          </p:cNvSpPr>
          <p:nvPr>
            <p:ph type="body" sz="half" idx="2"/>
          </p:nvPr>
        </p:nvSpPr>
        <p:spPr>
          <a:xfrm>
            <a:off x="1115568" y="3549918"/>
            <a:ext cx="3794760" cy="2194037"/>
          </a:xfrm>
        </p:spPr>
        <p:txBody>
          <a:bodyPr rtlCol="0"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
        <p:nvSpPr>
          <p:cNvPr id="8" name="Date Placeholder 7"/>
          <p:cNvSpPr>
            <a:spLocks noGrp="1"/>
          </p:cNvSpPr>
          <p:nvPr>
            <p:ph type="dt" sz="half" idx="10"/>
          </p:nvPr>
        </p:nvSpPr>
        <p:spPr/>
        <p:txBody>
          <a:bodyPr rtlCol="0"/>
          <a:lstStyle>
            <a:lvl1pPr>
              <a:defRPr>
                <a:solidFill>
                  <a:srgbClr val="FFFFFF"/>
                </a:solidFill>
                <a:effectLst>
                  <a:outerShdw blurRad="50800" dist="38100" dir="2700000" algn="tl" rotWithShape="0">
                    <a:prstClr val="black">
                      <a:alpha val="43000"/>
                    </a:prstClr>
                  </a:outerShdw>
                </a:effectLst>
              </a:defRPr>
            </a:lvl1pPr>
          </a:lstStyle>
          <a:p>
            <a:pPr rtl="0"/>
            <a:fld id="{9A1070FE-6650-4B03-9B96-B50DAC03BD00}" type="datetime1">
              <a:rPr lang="en-GB" noProof="0" smtClean="0"/>
              <a:t>19/12/2024</a:t>
            </a:fld>
            <a:endParaRPr lang="en-GB" noProof="0"/>
          </a:p>
        </p:txBody>
      </p:sp>
      <p:sp>
        <p:nvSpPr>
          <p:cNvPr id="9" name="Footer Placeholder 8"/>
          <p:cNvSpPr>
            <a:spLocks noGrp="1"/>
          </p:cNvSpPr>
          <p:nvPr>
            <p:ph type="ftr" sz="quarter" idx="11"/>
          </p:nvPr>
        </p:nvSpPr>
        <p:spPr>
          <a:xfrm>
            <a:off x="804672" y="6236208"/>
            <a:ext cx="5124797" cy="320040"/>
          </a:xfrm>
        </p:spPr>
        <p:txBody>
          <a:bodyPr rtlCol="0"/>
          <a:lstStyle>
            <a:lvl1pPr>
              <a:defRPr>
                <a:solidFill>
                  <a:srgbClr val="FFFFFF">
                    <a:alpha val="70000"/>
                  </a:srgbClr>
                </a:solidFill>
              </a:defRPr>
            </a:lvl1pPr>
          </a:lstStyle>
          <a:p>
            <a:pPr rtl="0"/>
            <a:endParaRPr lang="en-GB" noProof="0"/>
          </a:p>
        </p:txBody>
      </p:sp>
      <p:sp>
        <p:nvSpPr>
          <p:cNvPr id="10" name="Slide Number Placeholder 9"/>
          <p:cNvSpPr>
            <a:spLocks noGrp="1"/>
          </p:cNvSpPr>
          <p:nvPr>
            <p:ph type="sldNum" sz="quarter" idx="12"/>
          </p:nvPr>
        </p:nvSpPr>
        <p:spPr/>
        <p:txBody>
          <a:bodyPr rtlCol="0"/>
          <a:lstStyle/>
          <a:p>
            <a:pPr rtl="0"/>
            <a:fld id="{8A7A6979-0714-4377-B894-6BE4C2D6E202}" type="slidenum">
              <a:rPr lang="en-GB" noProof="0" smtClean="0"/>
              <a:t>‹#›</a:t>
            </a:fld>
            <a:endParaRPr lang="en-GB"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pPr rtl="0"/>
            <a:r>
              <a:rPr lang="en-GB" noProof="0"/>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rtl="0"/>
            <a:fld id="{710E2C23-83A2-4D13-BAF8-A8BF308F47AC}" type="datetime1">
              <a:rPr lang="en-GB" noProof="0" smtClean="0"/>
              <a:t>19/12/2024</a:t>
            </a:fld>
            <a:endParaRPr lang="en-GB" noProof="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rtl="0"/>
            <a:endParaRPr lang="en-GB" noProof="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rtl="0"/>
            <a:fld id="{8A7A6979-0714-4377-B894-6BE4C2D6E202}" type="slidenum">
              <a:rPr lang="en-GB" noProof="0" smtClean="0"/>
              <a:pPr rtl="0"/>
              <a:t>‹#›</a:t>
            </a:fld>
            <a:endParaRPr lang="en-GB" noProof="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6.png"/><Relationship Id="rId12"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media6.m4a"/><Relationship Id="rId13" Type="http://schemas.openxmlformats.org/officeDocument/2006/relationships/image" Target="../media/image15.jpeg"/><Relationship Id="rId3" Type="http://schemas.microsoft.com/office/2007/relationships/media" Target="../media/media4.m4a"/><Relationship Id="rId7" Type="http://schemas.microsoft.com/office/2007/relationships/media" Target="../media/media6.m4a"/><Relationship Id="rId12" Type="http://schemas.openxmlformats.org/officeDocument/2006/relationships/image" Target="../media/image14.png"/><Relationship Id="rId2" Type="http://schemas.openxmlformats.org/officeDocument/2006/relationships/video" Target="https://www.youtube.com/embed/8vEz7HBQyyw?start=157&amp;feature=oembed" TargetMode="External"/><Relationship Id="rId1" Type="http://schemas.openxmlformats.org/officeDocument/2006/relationships/video" Target="https://www.youtube.com/embed/8vEz7HBQyyw?start=27&amp;feature=oembed" TargetMode="External"/><Relationship Id="rId6" Type="http://schemas.openxmlformats.org/officeDocument/2006/relationships/audio" Target="../media/media5.m4a"/><Relationship Id="rId11" Type="http://schemas.openxmlformats.org/officeDocument/2006/relationships/image" Target="../media/image13.png"/><Relationship Id="rId5" Type="http://schemas.microsoft.com/office/2007/relationships/media" Target="../media/media5.m4a"/><Relationship Id="rId15" Type="http://schemas.openxmlformats.org/officeDocument/2006/relationships/image" Target="../media/image2.png"/><Relationship Id="rId10" Type="http://schemas.openxmlformats.org/officeDocument/2006/relationships/notesSlide" Target="../notesSlides/notesSlide4.xml"/><Relationship Id="rId4" Type="http://schemas.openxmlformats.org/officeDocument/2006/relationships/audio" Target="../media/media4.m4a"/><Relationship Id="rId9" Type="http://schemas.openxmlformats.org/officeDocument/2006/relationships/slideLayout" Target="../slideLayouts/slideLayout4.xml"/><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media" Target="../media/media9.m4a"/><Relationship Id="rId7" Type="http://schemas.openxmlformats.org/officeDocument/2006/relationships/slideLayout" Target="../slideLayouts/slideLayout4.xml"/><Relationship Id="rId2" Type="http://schemas.openxmlformats.org/officeDocument/2006/relationships/video" Target="https://www.youtube.com/embed/0_spasjnhxs?start=204&amp;feature=oembed" TargetMode="External"/><Relationship Id="rId1" Type="http://schemas.openxmlformats.org/officeDocument/2006/relationships/video" Target="https://www.youtube.com/embed/0_spasjnhxs?start=53&amp;feature=oembed" TargetMode="External"/><Relationship Id="rId6" Type="http://schemas.openxmlformats.org/officeDocument/2006/relationships/audio" Target="../media/media10.m4a"/><Relationship Id="rId5" Type="http://schemas.microsoft.com/office/2007/relationships/media" Target="../media/media10.m4a"/><Relationship Id="rId10" Type="http://schemas.openxmlformats.org/officeDocument/2006/relationships/image" Target="../media/image2.png"/><Relationship Id="rId4" Type="http://schemas.openxmlformats.org/officeDocument/2006/relationships/audio" Target="../media/media9.m4a"/><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media12.m4a"/><Relationship Id="rId7" Type="http://schemas.openxmlformats.org/officeDocument/2006/relationships/notesSlide" Target="../notesSlides/notesSlide7.xml"/><Relationship Id="rId12" Type="http://schemas.openxmlformats.org/officeDocument/2006/relationships/image" Target="../media/image2.png"/><Relationship Id="rId2" Type="http://schemas.microsoft.com/office/2007/relationships/media" Target="../media/media12.m4a"/><Relationship Id="rId1" Type="http://schemas.openxmlformats.org/officeDocument/2006/relationships/video" Target="https://www.youtube.com/embed/FV1YVZV-Wb8?feature=oembed" TargetMode="External"/><Relationship Id="rId6" Type="http://schemas.openxmlformats.org/officeDocument/2006/relationships/slideLayout" Target="../slideLayouts/slideLayout4.xml"/><Relationship Id="rId11" Type="http://schemas.openxmlformats.org/officeDocument/2006/relationships/image" Target="../media/image3.png"/><Relationship Id="rId5" Type="http://schemas.openxmlformats.org/officeDocument/2006/relationships/audio" Target="../media/media13.m4a"/><Relationship Id="rId10" Type="http://schemas.openxmlformats.org/officeDocument/2006/relationships/image" Target="../media/image24.png"/><Relationship Id="rId4" Type="http://schemas.microsoft.com/office/2007/relationships/media" Target="../media/media13.m4a"/><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5"/>
          <a:srcRect t="3125" b="3125"/>
          <a:stretch/>
        </p:blipFill>
        <p:spPr>
          <a:xfrm>
            <a:off x="20" y="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rtlCol="0" anchor="ctr">
            <a:normAutofit/>
          </a:bodyPr>
          <a:lstStyle/>
          <a:p>
            <a:pPr rtl="0"/>
            <a:r>
              <a:rPr lang="en-GB">
                <a:solidFill>
                  <a:schemeClr val="tx1"/>
                </a:solidFill>
              </a:rPr>
              <a:t>I’m still standing: research</a:t>
            </a: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2695194" y="4352544"/>
            <a:ext cx="6801612" cy="1239894"/>
          </a:xfrm>
        </p:spPr>
        <p:txBody>
          <a:bodyPr rtlCol="0">
            <a:normAutofit/>
          </a:bodyPr>
          <a:lstStyle/>
          <a:p>
            <a:pPr rtl="0"/>
            <a:r>
              <a:rPr lang="en-GB">
                <a:solidFill>
                  <a:srgbClr val="FFFFFF"/>
                </a:solidFill>
              </a:rPr>
              <a:t>By Mia Bainbridge</a:t>
            </a:r>
          </a:p>
        </p:txBody>
      </p:sp>
      <p:pic>
        <p:nvPicPr>
          <p:cNvPr id="4" name="tmpAudioRecording.m4a">
            <a:hlinkClick r:id="" action="ppaction://media"/>
            <a:extLst>
              <a:ext uri="{FF2B5EF4-FFF2-40B4-BE49-F238E27FC236}">
                <a16:creationId xmlns:a16="http://schemas.microsoft.com/office/drawing/2014/main" id="{8389A9C3-9616-5BC9-EFDA-6C4ABE8365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251139" y="5207696"/>
            <a:ext cx="520758" cy="520758"/>
          </a:xfrm>
          <a:prstGeom prst="rect">
            <a:avLst/>
          </a:prstGeom>
        </p:spPr>
      </p:pic>
      <p:pic>
        <p:nvPicPr>
          <p:cNvPr id="7" name="Picture 6" descr="A cartoon of a person with red hair and a bat&#10;&#10;Description automatically generated">
            <a:extLst>
              <a:ext uri="{FF2B5EF4-FFF2-40B4-BE49-F238E27FC236}">
                <a16:creationId xmlns:a16="http://schemas.microsoft.com/office/drawing/2014/main" id="{F42FCFB4-34BA-CD81-E496-E8A98D544956}"/>
              </a:ext>
            </a:extLst>
          </p:cNvPr>
          <p:cNvPicPr>
            <a:picLocks noChangeAspect="1"/>
          </p:cNvPicPr>
          <p:nvPr/>
        </p:nvPicPr>
        <p:blipFill>
          <a:blip r:embed="rId7"/>
          <a:stretch>
            <a:fillRect/>
          </a:stretch>
        </p:blipFill>
        <p:spPr>
          <a:xfrm>
            <a:off x="624444" y="4066787"/>
            <a:ext cx="2802577" cy="2802577"/>
          </a:xfrm>
          <a:prstGeom prst="rect">
            <a:avLst/>
          </a:prstGeom>
        </p:spPr>
      </p:pic>
    </p:spTree>
    <p:extLst>
      <p:ext uri="{BB962C8B-B14F-4D97-AF65-F5344CB8AC3E}">
        <p14:creationId xmlns:p14="http://schemas.microsoft.com/office/powerpoint/2010/main" val="24010680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BA80A-55C2-5066-AFF3-8ACACFA017C5}"/>
              </a:ext>
            </a:extLst>
          </p:cNvPr>
          <p:cNvSpPr>
            <a:spLocks noGrp="1"/>
          </p:cNvSpPr>
          <p:nvPr>
            <p:ph type="title"/>
          </p:nvPr>
        </p:nvSpPr>
        <p:spPr>
          <a:xfrm>
            <a:off x="2231136" y="964692"/>
            <a:ext cx="7729728" cy="1188720"/>
          </a:xfrm>
        </p:spPr>
        <p:txBody>
          <a:bodyPr anchor="ctr">
            <a:normAutofit/>
          </a:bodyPr>
          <a:lstStyle/>
          <a:p>
            <a:r>
              <a:rPr lang="en-GB"/>
              <a:t>What is this research about?</a:t>
            </a:r>
          </a:p>
        </p:txBody>
      </p:sp>
      <p:pic>
        <p:nvPicPr>
          <p:cNvPr id="4" name="Picture 3" descr="A yellow emoji with a finger pointing to the side&#10;&#10;Description automatically generated">
            <a:extLst>
              <a:ext uri="{FF2B5EF4-FFF2-40B4-BE49-F238E27FC236}">
                <a16:creationId xmlns:a16="http://schemas.microsoft.com/office/drawing/2014/main" id="{4EBF4CC9-A676-CF8C-1ACA-46258B892269}"/>
              </a:ext>
            </a:extLst>
          </p:cNvPr>
          <p:cNvPicPr>
            <a:picLocks noChangeAspect="1"/>
          </p:cNvPicPr>
          <p:nvPr/>
        </p:nvPicPr>
        <p:blipFill>
          <a:blip r:embed="rId5"/>
          <a:stretch>
            <a:fillRect/>
          </a:stretch>
        </p:blipFill>
        <p:spPr>
          <a:xfrm>
            <a:off x="2702139" y="2299716"/>
            <a:ext cx="2890852" cy="3101982"/>
          </a:xfrm>
          <a:prstGeom prst="rect">
            <a:avLst/>
          </a:prstGeom>
          <a:noFill/>
        </p:spPr>
      </p:pic>
      <p:sp>
        <p:nvSpPr>
          <p:cNvPr id="3" name="Content Placeholder 2">
            <a:extLst>
              <a:ext uri="{FF2B5EF4-FFF2-40B4-BE49-F238E27FC236}">
                <a16:creationId xmlns:a16="http://schemas.microsoft.com/office/drawing/2014/main" id="{AE6C9295-ADF4-9AFE-40C6-9F512A89A126}"/>
              </a:ext>
            </a:extLst>
          </p:cNvPr>
          <p:cNvSpPr>
            <a:spLocks noGrp="1"/>
          </p:cNvSpPr>
          <p:nvPr>
            <p:ph sz="half" idx="2"/>
          </p:nvPr>
        </p:nvSpPr>
        <p:spPr>
          <a:xfrm>
            <a:off x="5489450" y="2207306"/>
            <a:ext cx="4270247" cy="3101982"/>
          </a:xfrm>
        </p:spPr>
        <p:txBody>
          <a:bodyPr>
            <a:normAutofit/>
          </a:bodyPr>
          <a:lstStyle/>
          <a:p>
            <a:r>
              <a:rPr lang="en-GB" sz="2400">
                <a:latin typeface="Chiller" panose="04020404031007020602" pitchFamily="82" charset="0"/>
              </a:rPr>
              <a:t>This research focuses on dissecting pieces of music from different genres.</a:t>
            </a:r>
          </a:p>
          <a:p>
            <a:r>
              <a:rPr lang="en-GB" sz="2400">
                <a:latin typeface="Chiller" panose="04020404031007020602" pitchFamily="82" charset="0"/>
              </a:rPr>
              <a:t>Even though the genre is different, the meaning is still conveyed.</a:t>
            </a:r>
          </a:p>
        </p:txBody>
      </p:sp>
      <p:pic>
        <p:nvPicPr>
          <p:cNvPr id="5" name="Picture 4">
            <a:extLst>
              <a:ext uri="{FF2B5EF4-FFF2-40B4-BE49-F238E27FC236}">
                <a16:creationId xmlns:a16="http://schemas.microsoft.com/office/drawing/2014/main" id="{42CD671A-33EA-6ECA-2DF6-F42EF4148ABF}"/>
              </a:ext>
            </a:extLst>
          </p:cNvPr>
          <p:cNvPicPr>
            <a:picLocks noChangeAspect="1"/>
          </p:cNvPicPr>
          <p:nvPr/>
        </p:nvPicPr>
        <p:blipFill>
          <a:blip r:embed="rId6"/>
          <a:stretch>
            <a:fillRect/>
          </a:stretch>
        </p:blipFill>
        <p:spPr>
          <a:xfrm>
            <a:off x="2650369" y="2299716"/>
            <a:ext cx="2890852" cy="3194392"/>
          </a:xfrm>
          <a:prstGeom prst="rect">
            <a:avLst/>
          </a:prstGeom>
        </p:spPr>
      </p:pic>
      <p:pic>
        <p:nvPicPr>
          <p:cNvPr id="6" name="Picture 5">
            <a:extLst>
              <a:ext uri="{FF2B5EF4-FFF2-40B4-BE49-F238E27FC236}">
                <a16:creationId xmlns:a16="http://schemas.microsoft.com/office/drawing/2014/main" id="{7E2126D8-B68D-8837-DB0E-FF866C5ECC05}"/>
              </a:ext>
            </a:extLst>
          </p:cNvPr>
          <p:cNvPicPr>
            <a:picLocks noChangeAspect="1"/>
          </p:cNvPicPr>
          <p:nvPr/>
        </p:nvPicPr>
        <p:blipFill>
          <a:blip r:embed="rId7"/>
          <a:stretch>
            <a:fillRect/>
          </a:stretch>
        </p:blipFill>
        <p:spPr>
          <a:xfrm>
            <a:off x="330871" y="1666374"/>
            <a:ext cx="1933575" cy="2514600"/>
          </a:xfrm>
          <a:prstGeom prst="rect">
            <a:avLst/>
          </a:prstGeom>
        </p:spPr>
      </p:pic>
      <p:pic>
        <p:nvPicPr>
          <p:cNvPr id="8" name="Picture 7">
            <a:extLst>
              <a:ext uri="{FF2B5EF4-FFF2-40B4-BE49-F238E27FC236}">
                <a16:creationId xmlns:a16="http://schemas.microsoft.com/office/drawing/2014/main" id="{F484CBD9-339B-AB49-F5A2-1F02E3EE9CC4}"/>
              </a:ext>
            </a:extLst>
          </p:cNvPr>
          <p:cNvPicPr>
            <a:picLocks noChangeAspect="1"/>
          </p:cNvPicPr>
          <p:nvPr/>
        </p:nvPicPr>
        <p:blipFill>
          <a:blip r:embed="rId8"/>
          <a:stretch>
            <a:fillRect/>
          </a:stretch>
        </p:blipFill>
        <p:spPr>
          <a:xfrm>
            <a:off x="9759697" y="2207306"/>
            <a:ext cx="2066454" cy="2583067"/>
          </a:xfrm>
          <a:prstGeom prst="rect">
            <a:avLst/>
          </a:prstGeom>
        </p:spPr>
      </p:pic>
      <p:pic>
        <p:nvPicPr>
          <p:cNvPr id="10" name="Picture 9">
            <a:extLst>
              <a:ext uri="{FF2B5EF4-FFF2-40B4-BE49-F238E27FC236}">
                <a16:creationId xmlns:a16="http://schemas.microsoft.com/office/drawing/2014/main" id="{34B75BBF-C802-025C-8428-7803903C63E5}"/>
              </a:ext>
            </a:extLst>
          </p:cNvPr>
          <p:cNvPicPr>
            <a:picLocks noChangeAspect="1"/>
          </p:cNvPicPr>
          <p:nvPr/>
        </p:nvPicPr>
        <p:blipFill>
          <a:blip r:embed="rId9"/>
          <a:stretch>
            <a:fillRect/>
          </a:stretch>
        </p:blipFill>
        <p:spPr>
          <a:xfrm>
            <a:off x="5834841" y="4125922"/>
            <a:ext cx="3473751" cy="2366731"/>
          </a:xfrm>
          <a:prstGeom prst="rect">
            <a:avLst/>
          </a:prstGeom>
        </p:spPr>
      </p:pic>
      <p:pic>
        <p:nvPicPr>
          <p:cNvPr id="11" name="Picture 10">
            <a:extLst>
              <a:ext uri="{FF2B5EF4-FFF2-40B4-BE49-F238E27FC236}">
                <a16:creationId xmlns:a16="http://schemas.microsoft.com/office/drawing/2014/main" id="{E73910A6-12CA-2A87-479F-E1F3A60FA032}"/>
              </a:ext>
            </a:extLst>
          </p:cNvPr>
          <p:cNvPicPr>
            <a:picLocks noChangeAspect="1"/>
          </p:cNvPicPr>
          <p:nvPr/>
        </p:nvPicPr>
        <p:blipFill>
          <a:blip r:embed="rId10"/>
          <a:stretch>
            <a:fillRect/>
          </a:stretch>
        </p:blipFill>
        <p:spPr>
          <a:xfrm>
            <a:off x="140590" y="4310743"/>
            <a:ext cx="2314136" cy="2366730"/>
          </a:xfrm>
          <a:prstGeom prst="rect">
            <a:avLst/>
          </a:prstGeom>
        </p:spPr>
      </p:pic>
      <p:pic>
        <p:nvPicPr>
          <p:cNvPr id="7" name="tmpAudioRecording.m4a">
            <a:hlinkClick r:id="" action="ppaction://media"/>
            <a:extLst>
              <a:ext uri="{FF2B5EF4-FFF2-40B4-BE49-F238E27FC236}">
                <a16:creationId xmlns:a16="http://schemas.microsoft.com/office/drawing/2014/main" id="{F5E7F1FA-CD3A-3899-7350-A8808944B9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flipV="1">
            <a:off x="9628797" y="496824"/>
            <a:ext cx="438353" cy="438353"/>
          </a:xfrm>
          <a:prstGeom prst="rect">
            <a:avLst/>
          </a:prstGeom>
        </p:spPr>
      </p:pic>
      <p:pic>
        <p:nvPicPr>
          <p:cNvPr id="12" name="Picture 11" descr="A cartoon of a person with red hair and a bat&#10;&#10;Description automatically generated">
            <a:extLst>
              <a:ext uri="{FF2B5EF4-FFF2-40B4-BE49-F238E27FC236}">
                <a16:creationId xmlns:a16="http://schemas.microsoft.com/office/drawing/2014/main" id="{1218E0FB-F7A5-A303-9866-23B930BFA07B}"/>
              </a:ext>
            </a:extLst>
          </p:cNvPr>
          <p:cNvPicPr>
            <a:picLocks noChangeAspect="1"/>
          </p:cNvPicPr>
          <p:nvPr/>
        </p:nvPicPr>
        <p:blipFill>
          <a:blip r:embed="rId12"/>
          <a:stretch>
            <a:fillRect/>
          </a:stretch>
        </p:blipFill>
        <p:spPr>
          <a:xfrm>
            <a:off x="10067150" y="236002"/>
            <a:ext cx="1971304" cy="1971304"/>
          </a:xfrm>
          <a:prstGeom prst="rect">
            <a:avLst/>
          </a:prstGeom>
        </p:spPr>
      </p:pic>
    </p:spTree>
    <p:extLst>
      <p:ext uri="{BB962C8B-B14F-4D97-AF65-F5344CB8AC3E}">
        <p14:creationId xmlns:p14="http://schemas.microsoft.com/office/powerpoint/2010/main" val="42511802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4"/>
                                        </p:tgtEl>
                                      </p:cBhvr>
                                    </p:animEffect>
                                    <p:anim calcmode="lin" valueType="num">
                                      <p:cBhvr>
                                        <p:cTn id="13" dur="1000"/>
                                        <p:tgtEl>
                                          <p:spTgt spid="4"/>
                                        </p:tgtEl>
                                        <p:attrNameLst>
                                          <p:attrName>ppt_x</p:attrName>
                                        </p:attrNameLst>
                                      </p:cBhvr>
                                      <p:tavLst>
                                        <p:tav tm="0">
                                          <p:val>
                                            <p:strVal val="ppt_x"/>
                                          </p:val>
                                        </p:tav>
                                        <p:tav tm="100000">
                                          <p:val>
                                            <p:strVal val="ppt_x"/>
                                          </p:val>
                                        </p:tav>
                                      </p:tavLst>
                                    </p:anim>
                                    <p:anim calcmode="lin" valueType="num">
                                      <p:cBhvr>
                                        <p:cTn id="14" dur="1000"/>
                                        <p:tgtEl>
                                          <p:spTgt spid="4"/>
                                        </p:tgtEl>
                                        <p:attrNameLst>
                                          <p:attrName>ppt_y</p:attrName>
                                        </p:attrNameLst>
                                      </p:cBhvr>
                                      <p:tavLst>
                                        <p:tav tm="0">
                                          <p:val>
                                            <p:strVal val="ppt_y"/>
                                          </p:val>
                                        </p:tav>
                                        <p:tav tm="100000">
                                          <p:val>
                                            <p:strVal val="ppt_y+.1"/>
                                          </p:val>
                                        </p:tav>
                                      </p:tavLst>
                                    </p:anim>
                                    <p:set>
                                      <p:cBhvr>
                                        <p:cTn id="15" dur="1" fill="hold">
                                          <p:stCondLst>
                                            <p:cond delay="9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1000" fill="hold"/>
                                        <p:tgtEl>
                                          <p:spTgt spid="10"/>
                                        </p:tgtEl>
                                        <p:attrNameLst>
                                          <p:attrName>ppt_w</p:attrName>
                                        </p:attrNameLst>
                                      </p:cBhvr>
                                      <p:tavLst>
                                        <p:tav tm="0">
                                          <p:val>
                                            <p:fltVal val="0"/>
                                          </p:val>
                                        </p:tav>
                                        <p:tav tm="100000">
                                          <p:val>
                                            <p:strVal val="#ppt_w"/>
                                          </p:val>
                                        </p:tav>
                                      </p:tavLst>
                                    </p:anim>
                                    <p:anim calcmode="lin" valueType="num">
                                      <p:cBhvr>
                                        <p:cTn id="55" dur="1000" fill="hold"/>
                                        <p:tgtEl>
                                          <p:spTgt spid="10"/>
                                        </p:tgtEl>
                                        <p:attrNameLst>
                                          <p:attrName>ppt_h</p:attrName>
                                        </p:attrNameLst>
                                      </p:cBhvr>
                                      <p:tavLst>
                                        <p:tav tm="0">
                                          <p:val>
                                            <p:fltVal val="0"/>
                                          </p:val>
                                        </p:tav>
                                        <p:tav tm="100000">
                                          <p:val>
                                            <p:strVal val="#ppt_h"/>
                                          </p:val>
                                        </p:tav>
                                      </p:tavLst>
                                    </p:anim>
                                    <p:anim calcmode="lin" valueType="num">
                                      <p:cBhvr>
                                        <p:cTn id="56" dur="1000" fill="hold"/>
                                        <p:tgtEl>
                                          <p:spTgt spid="10"/>
                                        </p:tgtEl>
                                        <p:attrNameLst>
                                          <p:attrName>style.rotation</p:attrName>
                                        </p:attrNameLst>
                                      </p:cBhvr>
                                      <p:tavLst>
                                        <p:tav tm="0">
                                          <p:val>
                                            <p:fltVal val="90"/>
                                          </p:val>
                                        </p:tav>
                                        <p:tav tm="100000">
                                          <p:val>
                                            <p:fltVal val="0"/>
                                          </p:val>
                                        </p:tav>
                                      </p:tavLst>
                                    </p:anim>
                                    <p:animEffect transition="in" filter="fade">
                                      <p:cBhvr>
                                        <p:cTn id="57" dur="1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3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2"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B0EB4-55E7-F900-E402-407904AADB2A}"/>
              </a:ext>
            </a:extLst>
          </p:cNvPr>
          <p:cNvSpPr>
            <a:spLocks noGrp="1"/>
          </p:cNvSpPr>
          <p:nvPr>
            <p:ph type="title"/>
          </p:nvPr>
        </p:nvSpPr>
        <p:spPr>
          <a:xfrm>
            <a:off x="2167128" y="192024"/>
            <a:ext cx="7729728" cy="1188720"/>
          </a:xfrm>
          <a:ln>
            <a:solidFill>
              <a:schemeClr val="tx1"/>
            </a:solidFill>
          </a:ln>
        </p:spPr>
        <p:txBody>
          <a:bodyPr/>
          <a:lstStyle/>
          <a:p>
            <a:r>
              <a:rPr lang="en-GB" i="1"/>
              <a:t>Asking for it - </a:t>
            </a:r>
            <a:r>
              <a:rPr lang="en-GB"/>
              <a:t>Hole</a:t>
            </a:r>
            <a:endParaRPr lang="en-GB" i="1"/>
          </a:p>
        </p:txBody>
      </p:sp>
      <p:sp>
        <p:nvSpPr>
          <p:cNvPr id="5" name="TextBox 4">
            <a:extLst>
              <a:ext uri="{FF2B5EF4-FFF2-40B4-BE49-F238E27FC236}">
                <a16:creationId xmlns:a16="http://schemas.microsoft.com/office/drawing/2014/main" id="{CDE4BE03-3E18-F0D7-0EBE-AED59A5D194B}"/>
              </a:ext>
            </a:extLst>
          </p:cNvPr>
          <p:cNvSpPr txBox="1"/>
          <p:nvPr/>
        </p:nvSpPr>
        <p:spPr>
          <a:xfrm>
            <a:off x="3374136" y="1691640"/>
            <a:ext cx="5669280" cy="2485809"/>
          </a:xfrm>
          <a:prstGeom prst="rect">
            <a:avLst/>
          </a:prstGeom>
          <a:noFill/>
        </p:spPr>
        <p:txBody>
          <a:bodyPr wrap="square" rtlCol="0">
            <a:spAutoFit/>
          </a:bodyPr>
          <a:lstStyle/>
          <a:p>
            <a:pPr>
              <a:lnSpc>
                <a:spcPct val="115000"/>
              </a:lnSpc>
              <a:spcAft>
                <a:spcPts val="800"/>
              </a:spcAft>
            </a:pPr>
            <a:r>
              <a:rPr lang="en-GB">
                <a:highlight>
                  <a:srgbClr val="C0C0C0"/>
                </a:highlight>
                <a:latin typeface="Bahnschrift Condensed" panose="020B0502040204020203" pitchFamily="34" charset="0"/>
              </a:rPr>
              <a:t>Before getting into the song, lets talk about the</a:t>
            </a:r>
            <a:r>
              <a:rPr lang="en-GB" kern="100">
                <a:effectLst/>
                <a:highlight>
                  <a:srgbClr val="C0C0C0"/>
                </a:highlight>
                <a:latin typeface="Bahnschrift Condensed" panose="020B0502040204020203" pitchFamily="34" charset="0"/>
                <a:ea typeface="Aptos" panose="020B0004020202020204" pitchFamily="34" charset="0"/>
                <a:cs typeface="Times New Roman" panose="02020603050405020304" pitchFamily="18" charset="0"/>
              </a:rPr>
              <a:t> Historical impact and success of cause</a:t>
            </a:r>
          </a:p>
          <a:p>
            <a:pPr>
              <a:lnSpc>
                <a:spcPct val="115000"/>
              </a:lnSpc>
              <a:spcAft>
                <a:spcPts val="800"/>
              </a:spcAft>
            </a:pPr>
            <a:r>
              <a:rPr lang="en-GB" kern="100">
                <a:effectLst/>
                <a:highlight>
                  <a:srgbClr val="C0C0C0"/>
                </a:highlight>
                <a:latin typeface="Bahnschrift Condensed" panose="020B0502040204020203" pitchFamily="34" charset="0"/>
                <a:ea typeface="Aptos" panose="020B0004020202020204" pitchFamily="34" charset="0"/>
                <a:cs typeface="Times New Roman" panose="02020603050405020304" pitchFamily="18" charset="0"/>
              </a:rPr>
              <a:t>Hole as a band are very well known by many grunge/punk fans. This is one of the many songs on the album </a:t>
            </a:r>
            <a:r>
              <a:rPr lang="en-GB" i="1" kern="100">
                <a:effectLst/>
                <a:highlight>
                  <a:srgbClr val="C0C0C0"/>
                </a:highlight>
                <a:latin typeface="Bahnschrift Condensed" panose="020B0502040204020203" pitchFamily="34" charset="0"/>
                <a:ea typeface="Aptos" panose="020B0004020202020204" pitchFamily="34" charset="0"/>
                <a:cs typeface="Times New Roman" panose="02020603050405020304" pitchFamily="18" charset="0"/>
              </a:rPr>
              <a:t>Live through this</a:t>
            </a:r>
            <a:r>
              <a:rPr lang="en-GB" kern="100">
                <a:effectLst/>
                <a:highlight>
                  <a:srgbClr val="C0C0C0"/>
                </a:highlight>
                <a:latin typeface="Bahnschrift Condensed" panose="020B0502040204020203" pitchFamily="34" charset="0"/>
                <a:ea typeface="Aptos" panose="020B0004020202020204" pitchFamily="34" charset="0"/>
                <a:cs typeface="Times New Roman" panose="02020603050405020304" pitchFamily="18" charset="0"/>
              </a:rPr>
              <a:t> that touches on topics of inequality between sexes and abuse whether it be physical or mental.</a:t>
            </a:r>
          </a:p>
          <a:p>
            <a:endParaRPr lang="en-GB"/>
          </a:p>
        </p:txBody>
      </p:sp>
      <p:pic>
        <p:nvPicPr>
          <p:cNvPr id="8" name="Picture 7">
            <a:extLst>
              <a:ext uri="{FF2B5EF4-FFF2-40B4-BE49-F238E27FC236}">
                <a16:creationId xmlns:a16="http://schemas.microsoft.com/office/drawing/2014/main" id="{0C61B061-058C-7C27-CB13-DCFD754C482C}"/>
              </a:ext>
            </a:extLst>
          </p:cNvPr>
          <p:cNvPicPr>
            <a:picLocks noChangeAspect="1"/>
          </p:cNvPicPr>
          <p:nvPr/>
        </p:nvPicPr>
        <p:blipFill>
          <a:blip r:embed="rId6"/>
          <a:stretch>
            <a:fillRect/>
          </a:stretch>
        </p:blipFill>
        <p:spPr>
          <a:xfrm>
            <a:off x="9335819" y="2045790"/>
            <a:ext cx="2588997" cy="3157640"/>
          </a:xfrm>
          <a:prstGeom prst="rect">
            <a:avLst/>
          </a:prstGeom>
        </p:spPr>
      </p:pic>
      <p:pic>
        <p:nvPicPr>
          <p:cNvPr id="9" name="Picture 8">
            <a:extLst>
              <a:ext uri="{FF2B5EF4-FFF2-40B4-BE49-F238E27FC236}">
                <a16:creationId xmlns:a16="http://schemas.microsoft.com/office/drawing/2014/main" id="{94A12911-2E66-9CF5-6007-49462104BAA6}"/>
              </a:ext>
            </a:extLst>
          </p:cNvPr>
          <p:cNvPicPr>
            <a:picLocks noChangeAspect="1"/>
          </p:cNvPicPr>
          <p:nvPr/>
        </p:nvPicPr>
        <p:blipFill>
          <a:blip r:embed="rId7"/>
          <a:stretch>
            <a:fillRect/>
          </a:stretch>
        </p:blipFill>
        <p:spPr>
          <a:xfrm>
            <a:off x="215265" y="1816492"/>
            <a:ext cx="2537079" cy="3386938"/>
          </a:xfrm>
          <a:prstGeom prst="rect">
            <a:avLst/>
          </a:prstGeom>
        </p:spPr>
      </p:pic>
      <p:pic>
        <p:nvPicPr>
          <p:cNvPr id="3" name="tmpAudioRecording.m4a">
            <a:hlinkClick r:id="" action="ppaction://media"/>
            <a:extLst>
              <a:ext uri="{FF2B5EF4-FFF2-40B4-BE49-F238E27FC236}">
                <a16:creationId xmlns:a16="http://schemas.microsoft.com/office/drawing/2014/main" id="{EFD35053-31C8-9654-C7B8-0362526445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V="1">
            <a:off x="4581255" y="5464074"/>
            <a:ext cx="404402" cy="404402"/>
          </a:xfrm>
          <a:prstGeom prst="rect">
            <a:avLst/>
          </a:prstGeom>
        </p:spPr>
      </p:pic>
      <p:pic>
        <p:nvPicPr>
          <p:cNvPr id="6" name="Picture 5" descr="A cartoon of a person with red hair and a bat&#10;&#10;Description automatically generated">
            <a:extLst>
              <a:ext uri="{FF2B5EF4-FFF2-40B4-BE49-F238E27FC236}">
                <a16:creationId xmlns:a16="http://schemas.microsoft.com/office/drawing/2014/main" id="{AB0A5980-36BC-0A9D-12E4-C1383F20D219}"/>
              </a:ext>
            </a:extLst>
          </p:cNvPr>
          <p:cNvPicPr>
            <a:picLocks noChangeAspect="1"/>
          </p:cNvPicPr>
          <p:nvPr/>
        </p:nvPicPr>
        <p:blipFill>
          <a:blip r:embed="rId9"/>
          <a:stretch>
            <a:fillRect/>
          </a:stretch>
        </p:blipFill>
        <p:spPr>
          <a:xfrm>
            <a:off x="4985657" y="4758133"/>
            <a:ext cx="2220686" cy="2220686"/>
          </a:xfrm>
          <a:prstGeom prst="rect">
            <a:avLst/>
          </a:prstGeom>
        </p:spPr>
      </p:pic>
    </p:spTree>
    <p:extLst>
      <p:ext uri="{BB962C8B-B14F-4D97-AF65-F5344CB8AC3E}">
        <p14:creationId xmlns:p14="http://schemas.microsoft.com/office/powerpoint/2010/main" val="372569752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5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0" fill="hold" display="0">
                  <p:stCondLst>
                    <p:cond delay="indefinite"/>
                  </p:stCondLst>
                  <p:endCondLst>
                    <p:cond evt="onStopAudio" delay="0">
                      <p:tgtEl>
                        <p:sldTgt/>
                      </p:tgtEl>
                    </p:cond>
                  </p:endCondLst>
                </p:cTn>
                <p:tgtEl>
                  <p:spTgt spid="3"/>
                </p:tgtEl>
              </p:cMediaNode>
            </p:audio>
          </p:childTnLst>
        </p:cTn>
      </p:par>
    </p:tnLst>
    <p:bldLst>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1D39D7F-91AF-C852-823F-B7BFD9D32E5D}"/>
              </a:ext>
            </a:extLst>
          </p:cNvPr>
          <p:cNvSpPr>
            <a:spLocks noGrp="1"/>
          </p:cNvSpPr>
          <p:nvPr>
            <p:ph sz="half" idx="2"/>
          </p:nvPr>
        </p:nvSpPr>
        <p:spPr>
          <a:xfrm>
            <a:off x="4180331" y="242316"/>
            <a:ext cx="4270247" cy="553212"/>
          </a:xfrm>
        </p:spPr>
        <p:txBody>
          <a:bodyPr>
            <a:noAutofit/>
          </a:bodyPr>
          <a:lstStyle/>
          <a:p>
            <a:r>
              <a:rPr lang="en-GB" sz="4800" u="sng">
                <a:latin typeface="Bahnschrift Condensed" panose="020B0502040204020203" pitchFamily="34" charset="0"/>
              </a:rPr>
              <a:t>Time to dissect!</a:t>
            </a:r>
          </a:p>
        </p:txBody>
      </p:sp>
      <p:pic>
        <p:nvPicPr>
          <p:cNvPr id="5" name="Picture 4">
            <a:extLst>
              <a:ext uri="{FF2B5EF4-FFF2-40B4-BE49-F238E27FC236}">
                <a16:creationId xmlns:a16="http://schemas.microsoft.com/office/drawing/2014/main" id="{5103A4A8-6D5E-7015-70DD-6DDBDD1D90A0}"/>
              </a:ext>
            </a:extLst>
          </p:cNvPr>
          <p:cNvPicPr>
            <a:picLocks noChangeAspect="1"/>
          </p:cNvPicPr>
          <p:nvPr/>
        </p:nvPicPr>
        <p:blipFill>
          <a:blip r:embed="rId11"/>
          <a:stretch>
            <a:fillRect/>
          </a:stretch>
        </p:blipFill>
        <p:spPr>
          <a:xfrm>
            <a:off x="376237" y="355729"/>
            <a:ext cx="2509838" cy="3073271"/>
          </a:xfrm>
          <a:prstGeom prst="rect">
            <a:avLst/>
          </a:prstGeom>
        </p:spPr>
      </p:pic>
      <p:sp>
        <p:nvSpPr>
          <p:cNvPr id="6" name="TextBox 5">
            <a:extLst>
              <a:ext uri="{FF2B5EF4-FFF2-40B4-BE49-F238E27FC236}">
                <a16:creationId xmlns:a16="http://schemas.microsoft.com/office/drawing/2014/main" id="{699F45DA-8F93-A101-FD65-B274C26B193E}"/>
              </a:ext>
            </a:extLst>
          </p:cNvPr>
          <p:cNvSpPr txBox="1"/>
          <p:nvPr/>
        </p:nvSpPr>
        <p:spPr>
          <a:xfrm>
            <a:off x="3183634" y="1246033"/>
            <a:ext cx="6263640" cy="646331"/>
          </a:xfrm>
          <a:prstGeom prst="rect">
            <a:avLst/>
          </a:prstGeom>
          <a:noFill/>
        </p:spPr>
        <p:txBody>
          <a:bodyPr wrap="square" rtlCol="0">
            <a:spAutoFit/>
          </a:bodyPr>
          <a:lstStyle/>
          <a:p>
            <a:r>
              <a:rPr lang="en-GB" sz="1800" kern="100">
                <a:effectLst/>
                <a:latin typeface="Bahnschrift Condensed" panose="020B0502040204020203" pitchFamily="34" charset="0"/>
                <a:ea typeface="Aptos" panose="020B0004020202020204" pitchFamily="34" charset="0"/>
                <a:cs typeface="Times New Roman" panose="02020603050405020304" pitchFamily="18" charset="0"/>
              </a:rPr>
              <a:t>The lyrics in this song talk about harsh topics such as rape and the sexualisation of women in the media. </a:t>
            </a:r>
            <a:endParaRPr lang="en-GB">
              <a:latin typeface="Bahnschrift Condensed" panose="020B0502040204020203" pitchFamily="34" charset="0"/>
            </a:endParaRPr>
          </a:p>
        </p:txBody>
      </p:sp>
      <p:sp>
        <p:nvSpPr>
          <p:cNvPr id="8" name="TextBox 7">
            <a:extLst>
              <a:ext uri="{FF2B5EF4-FFF2-40B4-BE49-F238E27FC236}">
                <a16:creationId xmlns:a16="http://schemas.microsoft.com/office/drawing/2014/main" id="{A3B42FB1-D428-1C62-CD23-11E6DEC50869}"/>
              </a:ext>
            </a:extLst>
          </p:cNvPr>
          <p:cNvSpPr txBox="1"/>
          <p:nvPr/>
        </p:nvSpPr>
        <p:spPr>
          <a:xfrm>
            <a:off x="3720688" y="3317838"/>
            <a:ext cx="3683510" cy="646331"/>
          </a:xfrm>
          <a:prstGeom prst="rect">
            <a:avLst/>
          </a:prstGeom>
          <a:noFill/>
        </p:spPr>
        <p:txBody>
          <a:bodyPr wrap="square" rtlCol="0">
            <a:spAutoFit/>
          </a:bodyPr>
          <a:lstStyle/>
          <a:p>
            <a:r>
              <a:rPr lang="en-GB">
                <a:latin typeface="Bahnschrift Condensed" panose="020B0502040204020203" pitchFamily="34" charset="0"/>
              </a:rPr>
              <a:t>The song is in a major key! </a:t>
            </a:r>
            <a:r>
              <a:rPr lang="en-GB">
                <a:latin typeface="Bahnschrift Condensed" panose="020B0502040204020203" pitchFamily="34" charset="0"/>
                <a:sym typeface="Wingdings" panose="05000000000000000000" pitchFamily="2" charset="2"/>
              </a:rPr>
              <a:t></a:t>
            </a:r>
          </a:p>
          <a:p>
            <a:r>
              <a:rPr lang="en-GB">
                <a:latin typeface="Bahnschrift Condensed" panose="020B0502040204020203" pitchFamily="34" charset="0"/>
                <a:sym typeface="Wingdings" panose="05000000000000000000" pitchFamily="2" charset="2"/>
              </a:rPr>
              <a:t>This is called juxtaposition.</a:t>
            </a:r>
            <a:endParaRPr lang="en-GB">
              <a:latin typeface="Bahnschrift Condensed" panose="020B0502040204020203" pitchFamily="34" charset="0"/>
            </a:endParaRPr>
          </a:p>
        </p:txBody>
      </p:sp>
      <p:pic>
        <p:nvPicPr>
          <p:cNvPr id="9" name="Picture 8">
            <a:extLst>
              <a:ext uri="{FF2B5EF4-FFF2-40B4-BE49-F238E27FC236}">
                <a16:creationId xmlns:a16="http://schemas.microsoft.com/office/drawing/2014/main" id="{0FE3C00F-C320-8C90-806E-06C6BD20A712}"/>
              </a:ext>
            </a:extLst>
          </p:cNvPr>
          <p:cNvPicPr>
            <a:picLocks noChangeAspect="1"/>
          </p:cNvPicPr>
          <p:nvPr/>
        </p:nvPicPr>
        <p:blipFill>
          <a:blip r:embed="rId12"/>
          <a:stretch>
            <a:fillRect/>
          </a:stretch>
        </p:blipFill>
        <p:spPr>
          <a:xfrm>
            <a:off x="8381742" y="1745987"/>
            <a:ext cx="3490535" cy="2362177"/>
          </a:xfrm>
          <a:prstGeom prst="rect">
            <a:avLst/>
          </a:prstGeom>
        </p:spPr>
      </p:pic>
      <p:pic>
        <p:nvPicPr>
          <p:cNvPr id="2" name="Online Media 1" title="Hole - Asking For It lyrics">
            <a:hlinkClick r:id="" action="ppaction://media"/>
            <a:extLst>
              <a:ext uri="{FF2B5EF4-FFF2-40B4-BE49-F238E27FC236}">
                <a16:creationId xmlns:a16="http://schemas.microsoft.com/office/drawing/2014/main" id="{B42BABF2-2D1B-AE51-75F8-E2526FAF4CA0}"/>
              </a:ext>
            </a:extLst>
          </p:cNvPr>
          <p:cNvPicPr>
            <a:picLocks noRot="1" noChangeAspect="1"/>
          </p:cNvPicPr>
          <p:nvPr>
            <a:videoFile r:link="rId1"/>
          </p:nvPr>
        </p:nvPicPr>
        <p:blipFill>
          <a:blip r:embed="rId13"/>
          <a:stretch>
            <a:fillRect/>
          </a:stretch>
        </p:blipFill>
        <p:spPr>
          <a:xfrm>
            <a:off x="263617" y="3515461"/>
            <a:ext cx="2777335" cy="1569198"/>
          </a:xfrm>
          <a:prstGeom prst="rect">
            <a:avLst/>
          </a:prstGeom>
        </p:spPr>
      </p:pic>
      <p:sp>
        <p:nvSpPr>
          <p:cNvPr id="3" name="TextBox 2">
            <a:extLst>
              <a:ext uri="{FF2B5EF4-FFF2-40B4-BE49-F238E27FC236}">
                <a16:creationId xmlns:a16="http://schemas.microsoft.com/office/drawing/2014/main" id="{FD09E3EC-88A8-BAAD-B6BA-0040AA5B5F97}"/>
              </a:ext>
            </a:extLst>
          </p:cNvPr>
          <p:cNvSpPr txBox="1"/>
          <p:nvPr/>
        </p:nvSpPr>
        <p:spPr>
          <a:xfrm>
            <a:off x="3696306" y="2603911"/>
            <a:ext cx="4586665" cy="646331"/>
          </a:xfrm>
          <a:prstGeom prst="rect">
            <a:avLst/>
          </a:prstGeom>
          <a:noFill/>
        </p:spPr>
        <p:txBody>
          <a:bodyPr wrap="square" rtlCol="0">
            <a:spAutoFit/>
          </a:bodyPr>
          <a:lstStyle/>
          <a:p>
            <a:r>
              <a:rPr lang="en-GB">
                <a:latin typeface="Bahnschrift Condensed" panose="020B0502040204020203" pitchFamily="34" charset="0"/>
              </a:rPr>
              <a:t>The verses and choruses at the beginning sound soft and clean toned. Perhaps to represent innocence.</a:t>
            </a:r>
          </a:p>
        </p:txBody>
      </p:sp>
      <p:pic>
        <p:nvPicPr>
          <p:cNvPr id="10" name="Online Media 9" title="Hole - Asking For It lyrics">
            <a:hlinkClick r:id="" action="ppaction://media"/>
            <a:extLst>
              <a:ext uri="{FF2B5EF4-FFF2-40B4-BE49-F238E27FC236}">
                <a16:creationId xmlns:a16="http://schemas.microsoft.com/office/drawing/2014/main" id="{C122EB5B-6B9A-439E-C0F0-56489CA4777E}"/>
              </a:ext>
            </a:extLst>
          </p:cNvPr>
          <p:cNvPicPr>
            <a:picLocks noRot="1" noChangeAspect="1"/>
          </p:cNvPicPr>
          <p:nvPr>
            <a:videoFile r:link="rId2"/>
          </p:nvPr>
        </p:nvPicPr>
        <p:blipFill>
          <a:blip r:embed="rId13"/>
          <a:stretch>
            <a:fillRect/>
          </a:stretch>
        </p:blipFill>
        <p:spPr>
          <a:xfrm>
            <a:off x="145302" y="5093803"/>
            <a:ext cx="3013964" cy="1702894"/>
          </a:xfrm>
          <a:prstGeom prst="rect">
            <a:avLst/>
          </a:prstGeom>
        </p:spPr>
      </p:pic>
      <p:sp>
        <p:nvSpPr>
          <p:cNvPr id="11" name="TextBox 10">
            <a:extLst>
              <a:ext uri="{FF2B5EF4-FFF2-40B4-BE49-F238E27FC236}">
                <a16:creationId xmlns:a16="http://schemas.microsoft.com/office/drawing/2014/main" id="{0116BB71-A641-A297-FF79-B8C10BD0AFE9}"/>
              </a:ext>
            </a:extLst>
          </p:cNvPr>
          <p:cNvSpPr txBox="1"/>
          <p:nvPr/>
        </p:nvSpPr>
        <p:spPr>
          <a:xfrm>
            <a:off x="3696306" y="4622994"/>
            <a:ext cx="4586665" cy="923330"/>
          </a:xfrm>
          <a:prstGeom prst="rect">
            <a:avLst/>
          </a:prstGeom>
          <a:noFill/>
        </p:spPr>
        <p:txBody>
          <a:bodyPr wrap="square" rtlCol="0">
            <a:spAutoFit/>
          </a:bodyPr>
          <a:lstStyle/>
          <a:p>
            <a:r>
              <a:rPr lang="en-GB">
                <a:latin typeface="Bahnschrift Condensed" panose="020B0502040204020203" pitchFamily="34" charset="0"/>
              </a:rPr>
              <a:t>Towards the end of the song, the guitars become distorted and the vocals harsher.</a:t>
            </a:r>
          </a:p>
          <a:p>
            <a:r>
              <a:rPr lang="en-GB">
                <a:latin typeface="Bahnschrift Condensed" panose="020B0502040204020203" pitchFamily="34" charset="0"/>
              </a:rPr>
              <a:t>This sounds angry and </a:t>
            </a:r>
            <a:r>
              <a:rPr lang="en-GB" err="1">
                <a:latin typeface="Bahnschrift Condensed" panose="020B0502040204020203" pitchFamily="34" charset="0"/>
              </a:rPr>
              <a:t>agressive</a:t>
            </a:r>
            <a:r>
              <a:rPr lang="en-GB">
                <a:latin typeface="Bahnschrift Condensed" panose="020B0502040204020203" pitchFamily="34" charset="0"/>
              </a:rPr>
              <a:t>.</a:t>
            </a:r>
          </a:p>
        </p:txBody>
      </p:sp>
      <p:pic>
        <p:nvPicPr>
          <p:cNvPr id="12" name="Picture 11" descr="A cartoon of a person with red hair and a bat&#10;&#10;Description automatically generated">
            <a:extLst>
              <a:ext uri="{FF2B5EF4-FFF2-40B4-BE49-F238E27FC236}">
                <a16:creationId xmlns:a16="http://schemas.microsoft.com/office/drawing/2014/main" id="{0C2C0ECF-7BBD-9D36-0293-C3500CC11937}"/>
              </a:ext>
            </a:extLst>
          </p:cNvPr>
          <p:cNvPicPr>
            <a:picLocks noChangeAspect="1"/>
          </p:cNvPicPr>
          <p:nvPr/>
        </p:nvPicPr>
        <p:blipFill>
          <a:blip r:embed="rId14"/>
          <a:stretch>
            <a:fillRect/>
          </a:stretch>
        </p:blipFill>
        <p:spPr>
          <a:xfrm>
            <a:off x="9150927" y="4365235"/>
            <a:ext cx="2362177" cy="2362177"/>
          </a:xfrm>
          <a:prstGeom prst="rect">
            <a:avLst/>
          </a:prstGeom>
        </p:spPr>
      </p:pic>
      <p:pic>
        <p:nvPicPr>
          <p:cNvPr id="7" name="tmpAudioRecording.m4a">
            <a:hlinkClick r:id="" action="ppaction://media"/>
            <a:extLst>
              <a:ext uri="{FF2B5EF4-FFF2-40B4-BE49-F238E27FC236}">
                <a16:creationId xmlns:a16="http://schemas.microsoft.com/office/drawing/2014/main" id="{79A80CDB-5F89-CEB0-5933-F9EB8E01BE1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flipV="1">
            <a:off x="8334641" y="141178"/>
            <a:ext cx="847784" cy="847784"/>
          </a:xfrm>
          <a:prstGeom prst="rect">
            <a:avLst/>
          </a:prstGeom>
        </p:spPr>
      </p:pic>
      <p:pic>
        <p:nvPicPr>
          <p:cNvPr id="13" name="tmpAudioRecording.m4a">
            <a:hlinkClick r:id="" action="ppaction://media"/>
            <a:extLst>
              <a:ext uri="{FF2B5EF4-FFF2-40B4-BE49-F238E27FC236}">
                <a16:creationId xmlns:a16="http://schemas.microsoft.com/office/drawing/2014/main" id="{6A4DE0F4-FA47-92E8-FB83-CE09AE7DDDE8}"/>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6096000" y="3122416"/>
            <a:ext cx="797719" cy="797719"/>
          </a:xfrm>
          <a:prstGeom prst="rect">
            <a:avLst/>
          </a:prstGeom>
        </p:spPr>
      </p:pic>
      <p:pic>
        <p:nvPicPr>
          <p:cNvPr id="14" name="tmpAudioRecording.m4a">
            <a:hlinkClick r:id="" action="ppaction://media"/>
            <a:extLst>
              <a:ext uri="{FF2B5EF4-FFF2-40B4-BE49-F238E27FC236}">
                <a16:creationId xmlns:a16="http://schemas.microsoft.com/office/drawing/2014/main" id="{A37CFF0C-4627-039E-0649-C23AD7444EF8}"/>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flipV="1">
            <a:off x="6494859" y="5203209"/>
            <a:ext cx="726103" cy="726103"/>
          </a:xfrm>
          <a:prstGeom prst="rect">
            <a:avLst/>
          </a:prstGeom>
        </p:spPr>
      </p:pic>
    </p:spTree>
    <p:extLst>
      <p:ext uri="{BB962C8B-B14F-4D97-AF65-F5344CB8AC3E}">
        <p14:creationId xmlns:p14="http://schemas.microsoft.com/office/powerpoint/2010/main" val="42207198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 fill="hold"/>
                                        <p:tgtEl>
                                          <p:spTgt spid="7"/>
                                        </p:tgtEl>
                                      </p:cBhvr>
                                    </p:cmd>
                                  </p:childTnLst>
                                </p:cTn>
                              </p:par>
                            </p:childTnLst>
                          </p:cTn>
                        </p:par>
                      </p:childTnLst>
                    </p:cTn>
                  </p:par>
                  <p:par>
                    <p:cTn id="70" fill="hold">
                      <p:stCondLst>
                        <p:cond delay="indefinite"/>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 fill="hold"/>
                                        <p:tgtEl>
                                          <p:spTgt spid="13"/>
                                        </p:tgtEl>
                                      </p:cBhvr>
                                    </p:cmd>
                                  </p:childTnLst>
                                </p:cTn>
                              </p:par>
                            </p:childTnLst>
                          </p:cTn>
                        </p:par>
                      </p:childTnLst>
                    </p:cTn>
                  </p:par>
                  <p:par>
                    <p:cTn id="74" fill="hold">
                      <p:stCondLst>
                        <p:cond delay="indefinite"/>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8" fill="hold" display="0">
                  <p:stCondLst>
                    <p:cond delay="indefinite"/>
                  </p:stCondLst>
                </p:cTn>
                <p:tgtEl>
                  <p:spTgt spid="2"/>
                </p:tgtEl>
              </p:cMediaNode>
            </p:video>
            <p:video>
              <p:cMediaNode vol="80000">
                <p:cTn id="79" fill="hold" display="0">
                  <p:stCondLst>
                    <p:cond delay="indefinite"/>
                  </p:stCondLst>
                </p:cTn>
                <p:tgtEl>
                  <p:spTgt spid="10"/>
                </p:tgtEl>
              </p:cMediaNode>
            </p:video>
            <p:audio>
              <p:cMediaNode>
                <p:cTn id="80" fill="hold" display="0">
                  <p:stCondLst>
                    <p:cond delay="indefinite"/>
                  </p:stCondLst>
                  <p:endCondLst>
                    <p:cond evt="onStopAudio" delay="0">
                      <p:tgtEl>
                        <p:sldTgt/>
                      </p:tgtEl>
                    </p:cond>
                  </p:endCondLst>
                </p:cTn>
                <p:tgtEl>
                  <p:spTgt spid="7"/>
                </p:tgtEl>
              </p:cMediaNode>
            </p:audio>
            <p:audio>
              <p:cMediaNode>
                <p:cTn id="81" fill="hold" display="0">
                  <p:stCondLst>
                    <p:cond delay="indefinite"/>
                  </p:stCondLst>
                  <p:endCondLst>
                    <p:cond evt="onStopAudio" delay="0">
                      <p:tgtEl>
                        <p:sldTgt/>
                      </p:tgtEl>
                    </p:cond>
                  </p:endCondLst>
                </p:cTn>
                <p:tgtEl>
                  <p:spTgt spid="13"/>
                </p:tgtEl>
              </p:cMediaNode>
            </p:audio>
            <p:audio>
              <p:cMediaNode>
                <p:cTn id="82" fill="hold" display="0">
                  <p:stCondLst>
                    <p:cond delay="indefinite"/>
                  </p:stCondLst>
                  <p:endCondLst>
                    <p:cond evt="onStopAudio" delay="0">
                      <p:tgtEl>
                        <p:sldTgt/>
                      </p:tgtEl>
                    </p:cond>
                  </p:endCondLst>
                </p:cTn>
                <p:tgtEl>
                  <p:spTgt spid="14"/>
                </p:tgtEl>
              </p:cMediaNode>
            </p:audio>
          </p:childTnLst>
        </p:cTn>
      </p:par>
    </p:tnLst>
    <p:bldLst>
      <p:bldP spid="4" grpId="0" build="p"/>
      <p:bldP spid="8" grpId="0"/>
      <p:bldP spid="3"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370D22-DBBE-08FD-7653-24CE6C6D3222}"/>
              </a:ext>
            </a:extLst>
          </p:cNvPr>
          <p:cNvSpPr>
            <a:spLocks noGrp="1"/>
          </p:cNvSpPr>
          <p:nvPr>
            <p:ph sz="half" idx="1"/>
          </p:nvPr>
        </p:nvSpPr>
        <p:spPr>
          <a:xfrm>
            <a:off x="286512" y="780907"/>
            <a:ext cx="4028313" cy="2276475"/>
          </a:xfrm>
        </p:spPr>
        <p:txBody>
          <a:bodyPr>
            <a:normAutofit fontScale="77500" lnSpcReduction="20000"/>
          </a:bodyPr>
          <a:lstStyle/>
          <a:p>
            <a:r>
              <a:rPr lang="en-GB">
                <a:latin typeface="Comic Sans MS" panose="030F0702030302020204" pitchFamily="66" charset="0"/>
              </a:rPr>
              <a:t>This song uses a classic rock band set up!</a:t>
            </a:r>
          </a:p>
          <a:p>
            <a:endParaRPr lang="en-GB">
              <a:latin typeface="Comic Sans MS" panose="030F0702030302020204" pitchFamily="66" charset="0"/>
            </a:endParaRPr>
          </a:p>
          <a:p>
            <a:r>
              <a:rPr lang="en-GB">
                <a:latin typeface="Comic Sans MS" panose="030F0702030302020204" pitchFamily="66" charset="0"/>
              </a:rPr>
              <a:t>Lead Guitar – switches between clean and distorted</a:t>
            </a:r>
          </a:p>
          <a:p>
            <a:r>
              <a:rPr lang="en-GB"/>
              <a:t>Rhythm Guitar</a:t>
            </a:r>
          </a:p>
          <a:p>
            <a:r>
              <a:rPr lang="en-GB"/>
              <a:t>Drums</a:t>
            </a:r>
          </a:p>
          <a:p>
            <a:r>
              <a:rPr lang="en-GB"/>
              <a:t>Bass Guitar</a:t>
            </a:r>
          </a:p>
          <a:p>
            <a:r>
              <a:rPr lang="en-GB"/>
              <a:t>Vocals – express emotion clearly.</a:t>
            </a:r>
          </a:p>
          <a:p>
            <a:endParaRPr lang="en-GB"/>
          </a:p>
          <a:p>
            <a:pPr marL="0" indent="0">
              <a:buNone/>
            </a:pPr>
            <a:endParaRPr lang="en-GB"/>
          </a:p>
        </p:txBody>
      </p:sp>
      <p:pic>
        <p:nvPicPr>
          <p:cNvPr id="5" name="Picture 4">
            <a:extLst>
              <a:ext uri="{FF2B5EF4-FFF2-40B4-BE49-F238E27FC236}">
                <a16:creationId xmlns:a16="http://schemas.microsoft.com/office/drawing/2014/main" id="{B478CF5F-D4DF-8900-4D0D-8AB5C310E6DB}"/>
              </a:ext>
            </a:extLst>
          </p:cNvPr>
          <p:cNvPicPr>
            <a:picLocks noChangeAspect="1"/>
          </p:cNvPicPr>
          <p:nvPr/>
        </p:nvPicPr>
        <p:blipFill>
          <a:blip r:embed="rId5"/>
          <a:stretch>
            <a:fillRect/>
          </a:stretch>
        </p:blipFill>
        <p:spPr>
          <a:xfrm>
            <a:off x="6420463" y="1147643"/>
            <a:ext cx="5485025" cy="3798380"/>
          </a:xfrm>
          <a:prstGeom prst="rect">
            <a:avLst/>
          </a:prstGeom>
        </p:spPr>
      </p:pic>
      <p:sp>
        <p:nvSpPr>
          <p:cNvPr id="2" name="TextBox 1">
            <a:extLst>
              <a:ext uri="{FF2B5EF4-FFF2-40B4-BE49-F238E27FC236}">
                <a16:creationId xmlns:a16="http://schemas.microsoft.com/office/drawing/2014/main" id="{98A9E154-877A-E1BB-924B-FDF35DFD963A}"/>
              </a:ext>
            </a:extLst>
          </p:cNvPr>
          <p:cNvSpPr txBox="1"/>
          <p:nvPr/>
        </p:nvSpPr>
        <p:spPr>
          <a:xfrm>
            <a:off x="2667000" y="3285244"/>
            <a:ext cx="3429000" cy="954107"/>
          </a:xfrm>
          <a:prstGeom prst="rect">
            <a:avLst/>
          </a:prstGeom>
          <a:noFill/>
        </p:spPr>
        <p:txBody>
          <a:bodyPr wrap="square" rtlCol="0">
            <a:spAutoFit/>
          </a:bodyPr>
          <a:lstStyle/>
          <a:p>
            <a:r>
              <a:rPr lang="en-GB" sz="1400">
                <a:latin typeface="Comic Sans MS" panose="030F0702030302020204" pitchFamily="66" charset="0"/>
              </a:rPr>
              <a:t>The song is also in 4/4</a:t>
            </a:r>
          </a:p>
          <a:p>
            <a:endParaRPr lang="en-GB" sz="1400">
              <a:latin typeface="Comic Sans MS" panose="030F0702030302020204" pitchFamily="66" charset="0"/>
            </a:endParaRPr>
          </a:p>
          <a:p>
            <a:r>
              <a:rPr lang="en-GB" sz="1400">
                <a:latin typeface="Comic Sans MS" panose="030F0702030302020204" pitchFamily="66" charset="0"/>
              </a:rPr>
              <a:t>This could signify things never changing and staying the same!</a:t>
            </a:r>
          </a:p>
        </p:txBody>
      </p:sp>
      <p:sp>
        <p:nvSpPr>
          <p:cNvPr id="4" name="TextBox 3">
            <a:extLst>
              <a:ext uri="{FF2B5EF4-FFF2-40B4-BE49-F238E27FC236}">
                <a16:creationId xmlns:a16="http://schemas.microsoft.com/office/drawing/2014/main" id="{CA8E4154-7C0E-42D6-DEB3-ECCA12351BFC}"/>
              </a:ext>
            </a:extLst>
          </p:cNvPr>
          <p:cNvSpPr txBox="1"/>
          <p:nvPr/>
        </p:nvSpPr>
        <p:spPr>
          <a:xfrm>
            <a:off x="187833" y="4622857"/>
            <a:ext cx="3705225" cy="646331"/>
          </a:xfrm>
          <a:prstGeom prst="rect">
            <a:avLst/>
          </a:prstGeom>
          <a:noFill/>
        </p:spPr>
        <p:txBody>
          <a:bodyPr wrap="square" rtlCol="0">
            <a:spAutoFit/>
          </a:bodyPr>
          <a:lstStyle/>
          <a:p>
            <a:r>
              <a:rPr lang="en-GB" b="1">
                <a:latin typeface="Comic Sans MS" panose="030F0702030302020204" pitchFamily="66" charset="0"/>
              </a:rPr>
              <a:t>Pop song structure </a:t>
            </a:r>
          </a:p>
          <a:p>
            <a:r>
              <a:rPr lang="en-GB">
                <a:latin typeface="Comic Sans MS" panose="030F0702030302020204" pitchFamily="66" charset="0"/>
              </a:rPr>
              <a:t>ABABCBD</a:t>
            </a:r>
          </a:p>
        </p:txBody>
      </p:sp>
      <p:pic>
        <p:nvPicPr>
          <p:cNvPr id="7" name="Picture 6" descr="A cartoon of a person with red hair and a bat&#10;&#10;Description automatically generated">
            <a:extLst>
              <a:ext uri="{FF2B5EF4-FFF2-40B4-BE49-F238E27FC236}">
                <a16:creationId xmlns:a16="http://schemas.microsoft.com/office/drawing/2014/main" id="{08F546D5-BA01-67B3-43E9-C7393AD34567}"/>
              </a:ext>
            </a:extLst>
          </p:cNvPr>
          <p:cNvPicPr>
            <a:picLocks noChangeAspect="1"/>
          </p:cNvPicPr>
          <p:nvPr/>
        </p:nvPicPr>
        <p:blipFill>
          <a:blip r:embed="rId6"/>
          <a:stretch>
            <a:fillRect/>
          </a:stretch>
        </p:blipFill>
        <p:spPr>
          <a:xfrm>
            <a:off x="3832662" y="4358244"/>
            <a:ext cx="2648197" cy="2648197"/>
          </a:xfrm>
          <a:prstGeom prst="rect">
            <a:avLst/>
          </a:prstGeom>
        </p:spPr>
      </p:pic>
      <p:pic>
        <p:nvPicPr>
          <p:cNvPr id="6" name="tmpAudioRecording.m4a">
            <a:hlinkClick r:id="" action="ppaction://media"/>
            <a:extLst>
              <a:ext uri="{FF2B5EF4-FFF2-40B4-BE49-F238E27FC236}">
                <a16:creationId xmlns:a16="http://schemas.microsoft.com/office/drawing/2014/main" id="{B3863127-097D-C894-E724-891D0A4EA4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10953284" flipH="1" flipV="1">
            <a:off x="1528032" y="6044222"/>
            <a:ext cx="917112" cy="917112"/>
          </a:xfrm>
          <a:prstGeom prst="rect">
            <a:avLst/>
          </a:prstGeom>
        </p:spPr>
      </p:pic>
    </p:spTree>
    <p:extLst>
      <p:ext uri="{BB962C8B-B14F-4D97-AF65-F5344CB8AC3E}">
        <p14:creationId xmlns:p14="http://schemas.microsoft.com/office/powerpoint/2010/main" val="127594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 calcmode="lin" valueType="num">
                                      <p:cBhvr>
                                        <p:cTn id="57" dur="1000" fill="hold"/>
                                        <p:tgtEl>
                                          <p:spTgt spid="5"/>
                                        </p:tgtEl>
                                        <p:attrNameLst>
                                          <p:attrName>style.rotation</p:attrName>
                                        </p:attrNameLst>
                                      </p:cBhvr>
                                      <p:tavLst>
                                        <p:tav tm="0">
                                          <p:val>
                                            <p:fltVal val="90"/>
                                          </p:val>
                                        </p:tav>
                                        <p:tav tm="100000">
                                          <p:val>
                                            <p:fltVal val="0"/>
                                          </p:val>
                                        </p:tav>
                                      </p:tavLst>
                                    </p:anim>
                                    <p:animEffect transition="in" filter="fade">
                                      <p:cBhvr>
                                        <p:cTn id="58" dur="10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0" fill="hold" display="0">
                  <p:stCondLst>
                    <p:cond delay="indefinite"/>
                  </p:stCondLst>
                  <p:endCondLst>
                    <p:cond evt="onStopAudio" delay="0">
                      <p:tgtEl>
                        <p:sldTgt/>
                      </p:tgtEl>
                    </p:cond>
                  </p:endCondLst>
                </p:cTn>
                <p:tgtEl>
                  <p:spTgt spid="6"/>
                </p:tgtEl>
              </p:cMediaNode>
            </p:audio>
          </p:childTnLst>
        </p:cTn>
      </p:par>
    </p:tnLst>
    <p:bldLst>
      <p:bldP spid="3" grpId="0" build="p"/>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7149DD-9D73-D085-3E8C-B64985559723}"/>
              </a:ext>
            </a:extLst>
          </p:cNvPr>
          <p:cNvSpPr/>
          <p:nvPr/>
        </p:nvSpPr>
        <p:spPr>
          <a:xfrm>
            <a:off x="2093976" y="310896"/>
            <a:ext cx="7461504" cy="978408"/>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i="1">
                <a:solidFill>
                  <a:schemeClr val="tx1"/>
                </a:solidFill>
                <a:latin typeface="+mj-lt"/>
              </a:rPr>
              <a:t>Killing in the name </a:t>
            </a:r>
            <a:r>
              <a:rPr lang="en-GB" sz="2800">
                <a:solidFill>
                  <a:schemeClr val="tx1"/>
                </a:solidFill>
                <a:latin typeface="+mj-lt"/>
              </a:rPr>
              <a:t>– Rage Against The Machine</a:t>
            </a:r>
          </a:p>
        </p:txBody>
      </p:sp>
      <p:sp>
        <p:nvSpPr>
          <p:cNvPr id="9" name="TextBox 8">
            <a:extLst>
              <a:ext uri="{FF2B5EF4-FFF2-40B4-BE49-F238E27FC236}">
                <a16:creationId xmlns:a16="http://schemas.microsoft.com/office/drawing/2014/main" id="{57367496-D3CB-A951-A3CC-47191B79B163}"/>
              </a:ext>
            </a:extLst>
          </p:cNvPr>
          <p:cNvSpPr txBox="1"/>
          <p:nvPr/>
        </p:nvSpPr>
        <p:spPr>
          <a:xfrm>
            <a:off x="2769870" y="1749326"/>
            <a:ext cx="6995160" cy="2308324"/>
          </a:xfrm>
          <a:prstGeom prst="rect">
            <a:avLst/>
          </a:prstGeom>
          <a:noFill/>
        </p:spPr>
        <p:txBody>
          <a:bodyPr wrap="square" rtlCol="0">
            <a:spAutoFit/>
          </a:bodyPr>
          <a:lstStyle/>
          <a:p>
            <a:pPr marL="285750" indent="-285750">
              <a:buFont typeface="Arial" panose="020B0604020202020204" pitchFamily="34" charset="0"/>
              <a:buChar char="•"/>
            </a:pPr>
            <a:r>
              <a:rPr lang="en-GB">
                <a:highlight>
                  <a:srgbClr val="C0C0C0"/>
                </a:highlight>
              </a:rPr>
              <a:t>This song talks about islamophobia, hatred against minorities and police brutality.</a:t>
            </a:r>
          </a:p>
          <a:p>
            <a:pPr marL="285750" indent="-285750">
              <a:buFont typeface="Arial" panose="020B0604020202020204" pitchFamily="34" charset="0"/>
              <a:buChar char="•"/>
            </a:pPr>
            <a:endParaRPr lang="en-GB">
              <a:highlight>
                <a:srgbClr val="C0C0C0"/>
              </a:highlight>
            </a:endParaRPr>
          </a:p>
          <a:p>
            <a:pPr marL="285750" indent="-285750">
              <a:buFont typeface="Arial" panose="020B0604020202020204" pitchFamily="34" charset="0"/>
              <a:buChar char="•"/>
            </a:pPr>
            <a:r>
              <a:rPr lang="en-GB">
                <a:highlight>
                  <a:srgbClr val="C0C0C0"/>
                </a:highlight>
              </a:rPr>
              <a:t>As the song gets heavier so does the meaning.</a:t>
            </a:r>
          </a:p>
          <a:p>
            <a:pPr marL="285750" indent="-285750">
              <a:buFont typeface="Arial" panose="020B0604020202020204" pitchFamily="34" charset="0"/>
              <a:buChar char="•"/>
            </a:pPr>
            <a:endParaRPr lang="en-GB">
              <a:highlight>
                <a:srgbClr val="C0C0C0"/>
              </a:highlight>
            </a:endParaRPr>
          </a:p>
          <a:p>
            <a:pPr marL="285750" indent="-285750">
              <a:buFont typeface="Arial" panose="020B0604020202020204" pitchFamily="34" charset="0"/>
              <a:buChar char="•"/>
            </a:pPr>
            <a:r>
              <a:rPr lang="en-GB">
                <a:highlight>
                  <a:srgbClr val="C0C0C0"/>
                </a:highlight>
              </a:rPr>
              <a:t>This song ended up in the top end of the charts near Christmas time in the US and UK, this showed that the songs meaning is relevant always.</a:t>
            </a:r>
          </a:p>
        </p:txBody>
      </p:sp>
      <p:pic>
        <p:nvPicPr>
          <p:cNvPr id="11" name="Picture 10">
            <a:extLst>
              <a:ext uri="{FF2B5EF4-FFF2-40B4-BE49-F238E27FC236}">
                <a16:creationId xmlns:a16="http://schemas.microsoft.com/office/drawing/2014/main" id="{3F43684C-BF0A-8E78-F7AF-0B3788780125}"/>
              </a:ext>
            </a:extLst>
          </p:cNvPr>
          <p:cNvPicPr>
            <a:picLocks noChangeAspect="1"/>
          </p:cNvPicPr>
          <p:nvPr/>
        </p:nvPicPr>
        <p:blipFill>
          <a:blip r:embed="rId6"/>
          <a:stretch>
            <a:fillRect/>
          </a:stretch>
        </p:blipFill>
        <p:spPr>
          <a:xfrm>
            <a:off x="128398" y="1911096"/>
            <a:ext cx="2533880" cy="2146554"/>
          </a:xfrm>
          <a:prstGeom prst="rect">
            <a:avLst/>
          </a:prstGeom>
        </p:spPr>
      </p:pic>
      <p:pic>
        <p:nvPicPr>
          <p:cNvPr id="12" name="Picture 11">
            <a:extLst>
              <a:ext uri="{FF2B5EF4-FFF2-40B4-BE49-F238E27FC236}">
                <a16:creationId xmlns:a16="http://schemas.microsoft.com/office/drawing/2014/main" id="{1D88A53E-AEBE-C6E9-7811-6873EEA34BDF}"/>
              </a:ext>
            </a:extLst>
          </p:cNvPr>
          <p:cNvPicPr>
            <a:picLocks noChangeAspect="1"/>
          </p:cNvPicPr>
          <p:nvPr/>
        </p:nvPicPr>
        <p:blipFill>
          <a:blip r:embed="rId7"/>
          <a:stretch>
            <a:fillRect/>
          </a:stretch>
        </p:blipFill>
        <p:spPr>
          <a:xfrm>
            <a:off x="9124950" y="3943350"/>
            <a:ext cx="3067050" cy="1724025"/>
          </a:xfrm>
          <a:prstGeom prst="rect">
            <a:avLst/>
          </a:prstGeom>
        </p:spPr>
      </p:pic>
      <p:pic>
        <p:nvPicPr>
          <p:cNvPr id="3" name="Picture 2" descr="A cartoon of a person with red hair and a bat&#10;&#10;Description automatically generated">
            <a:extLst>
              <a:ext uri="{FF2B5EF4-FFF2-40B4-BE49-F238E27FC236}">
                <a16:creationId xmlns:a16="http://schemas.microsoft.com/office/drawing/2014/main" id="{DA2C02D4-3385-0070-DE9F-77ED31B897F5}"/>
              </a:ext>
            </a:extLst>
          </p:cNvPr>
          <p:cNvPicPr>
            <a:picLocks noChangeAspect="1"/>
          </p:cNvPicPr>
          <p:nvPr/>
        </p:nvPicPr>
        <p:blipFill>
          <a:blip r:embed="rId8"/>
          <a:stretch>
            <a:fillRect/>
          </a:stretch>
        </p:blipFill>
        <p:spPr>
          <a:xfrm>
            <a:off x="128398" y="4057650"/>
            <a:ext cx="3063092" cy="3063092"/>
          </a:xfrm>
          <a:prstGeom prst="rect">
            <a:avLst/>
          </a:prstGeom>
        </p:spPr>
      </p:pic>
      <p:pic>
        <p:nvPicPr>
          <p:cNvPr id="2" name="tmpAudioRecording.m4a">
            <a:hlinkClick r:id="" action="ppaction://media"/>
            <a:extLst>
              <a:ext uri="{FF2B5EF4-FFF2-40B4-BE49-F238E27FC236}">
                <a16:creationId xmlns:a16="http://schemas.microsoft.com/office/drawing/2014/main" id="{E16F708A-533D-06FD-6A78-F2E8CEC7CB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flipV="1">
            <a:off x="3067052" y="4237291"/>
            <a:ext cx="924068" cy="924068"/>
          </a:xfrm>
          <a:prstGeom prst="rect">
            <a:avLst/>
          </a:prstGeom>
        </p:spPr>
      </p:pic>
    </p:spTree>
    <p:extLst>
      <p:ext uri="{BB962C8B-B14F-4D97-AF65-F5344CB8AC3E}">
        <p14:creationId xmlns:p14="http://schemas.microsoft.com/office/powerpoint/2010/main" val="341565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StopAudio" delay="0">
                      <p:tgtEl>
                        <p:sldTgt/>
                      </p:tgtEl>
                    </p:cond>
                  </p:endCondLst>
                </p:cTn>
                <p:tgtEl>
                  <p:spTgt spid="2"/>
                </p:tgtEl>
              </p:cMediaNode>
            </p:audio>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97A07E-5DFB-4CAE-EB7B-8F6D813E81EB}"/>
              </a:ext>
            </a:extLst>
          </p:cNvPr>
          <p:cNvSpPr>
            <a:spLocks noGrp="1"/>
          </p:cNvSpPr>
          <p:nvPr>
            <p:ph sz="half" idx="1"/>
          </p:nvPr>
        </p:nvSpPr>
        <p:spPr>
          <a:xfrm>
            <a:off x="1009650" y="340734"/>
            <a:ext cx="4271771" cy="1140594"/>
          </a:xfrm>
        </p:spPr>
        <p:txBody>
          <a:bodyPr/>
          <a:lstStyle/>
          <a:p>
            <a:r>
              <a:rPr lang="en-GB">
                <a:latin typeface="Comic Sans MS" panose="030F0702030302020204" pitchFamily="66" charset="0"/>
              </a:rPr>
              <a:t>This song is in a minor key. </a:t>
            </a:r>
            <a:r>
              <a:rPr lang="en-GB">
                <a:latin typeface="Comic Sans MS" panose="030F0702030302020204" pitchFamily="66" charset="0"/>
                <a:sym typeface="Wingdings" panose="05000000000000000000" pitchFamily="2" charset="2"/>
              </a:rPr>
              <a:t></a:t>
            </a:r>
          </a:p>
          <a:p>
            <a:r>
              <a:rPr lang="en-GB">
                <a:latin typeface="Comic Sans MS" panose="030F0702030302020204" pitchFamily="66" charset="0"/>
                <a:sym typeface="Wingdings" panose="05000000000000000000" pitchFamily="2" charset="2"/>
              </a:rPr>
              <a:t>This reflects the angry/ upsetting nature of the song.</a:t>
            </a:r>
          </a:p>
          <a:p>
            <a:endParaRPr lang="en-GB"/>
          </a:p>
          <a:p>
            <a:endParaRPr lang="en-GB"/>
          </a:p>
        </p:txBody>
      </p:sp>
      <p:sp>
        <p:nvSpPr>
          <p:cNvPr id="4" name="Content Placeholder 3">
            <a:extLst>
              <a:ext uri="{FF2B5EF4-FFF2-40B4-BE49-F238E27FC236}">
                <a16:creationId xmlns:a16="http://schemas.microsoft.com/office/drawing/2014/main" id="{AE0C8F89-2B38-D070-C58C-AF03E01FEE60}"/>
              </a:ext>
            </a:extLst>
          </p:cNvPr>
          <p:cNvSpPr>
            <a:spLocks noGrp="1"/>
          </p:cNvSpPr>
          <p:nvPr>
            <p:ph sz="half" idx="2"/>
          </p:nvPr>
        </p:nvSpPr>
        <p:spPr>
          <a:xfrm>
            <a:off x="964940" y="1481328"/>
            <a:ext cx="4270247" cy="1577340"/>
          </a:xfrm>
        </p:spPr>
        <p:txBody>
          <a:bodyPr/>
          <a:lstStyle/>
          <a:p>
            <a:r>
              <a:rPr lang="en-GB">
                <a:latin typeface="Comic Sans MS" panose="030F0702030302020204" pitchFamily="66" charset="0"/>
              </a:rPr>
              <a:t>There is also </a:t>
            </a:r>
            <a:r>
              <a:rPr lang="en-GB" b="1" u="sng">
                <a:latin typeface="Comic Sans MS" panose="030F0702030302020204" pitchFamily="66" charset="0"/>
              </a:rPr>
              <a:t>NO CHORD PROGRESSION </a:t>
            </a:r>
            <a:r>
              <a:rPr lang="en-GB">
                <a:latin typeface="Comic Sans MS" panose="030F0702030302020204" pitchFamily="66" charset="0"/>
              </a:rPr>
              <a:t>in this song.</a:t>
            </a:r>
          </a:p>
          <a:p>
            <a:r>
              <a:rPr lang="en-GB">
                <a:latin typeface="Comic Sans MS" panose="030F0702030302020204" pitchFamily="66" charset="0"/>
              </a:rPr>
              <a:t>4/4</a:t>
            </a:r>
          </a:p>
          <a:p>
            <a:r>
              <a:rPr lang="en-GB">
                <a:latin typeface="Comic Sans MS" panose="030F0702030302020204" pitchFamily="66" charset="0"/>
              </a:rPr>
              <a:t>Things always stay the same!</a:t>
            </a:r>
          </a:p>
        </p:txBody>
      </p:sp>
      <p:sp>
        <p:nvSpPr>
          <p:cNvPr id="5" name="TextBox 4">
            <a:extLst>
              <a:ext uri="{FF2B5EF4-FFF2-40B4-BE49-F238E27FC236}">
                <a16:creationId xmlns:a16="http://schemas.microsoft.com/office/drawing/2014/main" id="{603C4835-0867-72E1-1388-BC6C687F0A7F}"/>
              </a:ext>
            </a:extLst>
          </p:cNvPr>
          <p:cNvSpPr txBox="1"/>
          <p:nvPr/>
        </p:nvSpPr>
        <p:spPr>
          <a:xfrm>
            <a:off x="964940" y="3058668"/>
            <a:ext cx="2770632" cy="646331"/>
          </a:xfrm>
          <a:prstGeom prst="rect">
            <a:avLst/>
          </a:prstGeom>
          <a:noFill/>
        </p:spPr>
        <p:txBody>
          <a:bodyPr wrap="square" rtlCol="0">
            <a:spAutoFit/>
          </a:bodyPr>
          <a:lstStyle/>
          <a:p>
            <a:pPr marL="285750" indent="-285750">
              <a:buFont typeface="Arial" panose="020B0604020202020204" pitchFamily="34" charset="0"/>
              <a:buChar char="•"/>
            </a:pPr>
            <a:r>
              <a:rPr lang="en-GB">
                <a:latin typeface="Comic Sans MS" panose="030F0702030302020204" pitchFamily="66" charset="0"/>
              </a:rPr>
              <a:t>The structure is :</a:t>
            </a:r>
          </a:p>
          <a:p>
            <a:pPr marL="285750" indent="-285750">
              <a:buFont typeface="Arial" panose="020B0604020202020204" pitchFamily="34" charset="0"/>
              <a:buChar char="•"/>
            </a:pPr>
            <a:r>
              <a:rPr lang="en-GB">
                <a:latin typeface="Comic Sans MS" panose="030F0702030302020204" pitchFamily="66" charset="0"/>
              </a:rPr>
              <a:t>ABCBC</a:t>
            </a:r>
          </a:p>
        </p:txBody>
      </p:sp>
      <p:pic>
        <p:nvPicPr>
          <p:cNvPr id="6" name="Online Media 5" title="Killing In The Name (lyrics) - Rage Against The Machine">
            <a:hlinkClick r:id="" action="ppaction://media"/>
            <a:extLst>
              <a:ext uri="{FF2B5EF4-FFF2-40B4-BE49-F238E27FC236}">
                <a16:creationId xmlns:a16="http://schemas.microsoft.com/office/drawing/2014/main" id="{B7482379-8C09-0F80-7ED1-AD2D1181A367}"/>
              </a:ext>
            </a:extLst>
          </p:cNvPr>
          <p:cNvPicPr>
            <a:picLocks noRot="1" noChangeAspect="1"/>
          </p:cNvPicPr>
          <p:nvPr>
            <a:videoFile r:link="rId1"/>
          </p:nvPr>
        </p:nvPicPr>
        <p:blipFill>
          <a:blip r:embed="rId8"/>
          <a:stretch>
            <a:fillRect/>
          </a:stretch>
        </p:blipFill>
        <p:spPr>
          <a:xfrm>
            <a:off x="6956814" y="173736"/>
            <a:ext cx="4628634" cy="2615184"/>
          </a:xfrm>
          <a:prstGeom prst="rect">
            <a:avLst/>
          </a:prstGeom>
        </p:spPr>
      </p:pic>
      <p:sp>
        <p:nvSpPr>
          <p:cNvPr id="7" name="TextBox 6">
            <a:extLst>
              <a:ext uri="{FF2B5EF4-FFF2-40B4-BE49-F238E27FC236}">
                <a16:creationId xmlns:a16="http://schemas.microsoft.com/office/drawing/2014/main" id="{EC6985D9-6AB7-1EBA-798C-3F0FC196D4A3}"/>
              </a:ext>
            </a:extLst>
          </p:cNvPr>
          <p:cNvSpPr txBox="1"/>
          <p:nvPr/>
        </p:nvSpPr>
        <p:spPr>
          <a:xfrm>
            <a:off x="6839712" y="2967335"/>
            <a:ext cx="4745736" cy="923330"/>
          </a:xfrm>
          <a:prstGeom prst="rect">
            <a:avLst/>
          </a:prstGeom>
          <a:noFill/>
        </p:spPr>
        <p:txBody>
          <a:bodyPr wrap="square" rtlCol="0">
            <a:spAutoFit/>
          </a:bodyPr>
          <a:lstStyle/>
          <a:p>
            <a:r>
              <a:rPr lang="en-GB">
                <a:latin typeface="Comic Sans MS" panose="030F0702030302020204" pitchFamily="66" charset="0"/>
              </a:rPr>
              <a:t>The lyrical parts of the song start quietly, as the song goes on they become more aggressive and get louder.</a:t>
            </a:r>
          </a:p>
        </p:txBody>
      </p:sp>
      <p:pic>
        <p:nvPicPr>
          <p:cNvPr id="8" name="Online Media 7" title="Killing In The Name (lyrics) - Rage Against The Machine">
            <a:hlinkClick r:id="" action="ppaction://media"/>
            <a:extLst>
              <a:ext uri="{FF2B5EF4-FFF2-40B4-BE49-F238E27FC236}">
                <a16:creationId xmlns:a16="http://schemas.microsoft.com/office/drawing/2014/main" id="{D44E5475-E28C-6DBE-00D9-73A20E8C1059}"/>
              </a:ext>
            </a:extLst>
          </p:cNvPr>
          <p:cNvPicPr>
            <a:picLocks noRot="1" noChangeAspect="1"/>
          </p:cNvPicPr>
          <p:nvPr>
            <a:videoFile r:link="rId2"/>
          </p:nvPr>
        </p:nvPicPr>
        <p:blipFill>
          <a:blip r:embed="rId8"/>
          <a:stretch>
            <a:fillRect/>
          </a:stretch>
        </p:blipFill>
        <p:spPr>
          <a:xfrm>
            <a:off x="6839712" y="3890665"/>
            <a:ext cx="4865052" cy="2748761"/>
          </a:xfrm>
          <a:prstGeom prst="rect">
            <a:avLst/>
          </a:prstGeom>
        </p:spPr>
      </p:pic>
      <p:pic>
        <p:nvPicPr>
          <p:cNvPr id="9" name="Picture 8" descr="A cartoon of a person with red hair and a bat&#10;&#10;Description automatically generated">
            <a:extLst>
              <a:ext uri="{FF2B5EF4-FFF2-40B4-BE49-F238E27FC236}">
                <a16:creationId xmlns:a16="http://schemas.microsoft.com/office/drawing/2014/main" id="{C3183405-5699-E718-0D53-E6345E264DBA}"/>
              </a:ext>
            </a:extLst>
          </p:cNvPr>
          <p:cNvPicPr>
            <a:picLocks noChangeAspect="1"/>
          </p:cNvPicPr>
          <p:nvPr/>
        </p:nvPicPr>
        <p:blipFill>
          <a:blip r:embed="rId9"/>
          <a:stretch>
            <a:fillRect/>
          </a:stretch>
        </p:blipFill>
        <p:spPr>
          <a:xfrm>
            <a:off x="375062" y="3753005"/>
            <a:ext cx="3058668" cy="3058668"/>
          </a:xfrm>
          <a:prstGeom prst="rect">
            <a:avLst/>
          </a:prstGeom>
        </p:spPr>
      </p:pic>
      <p:pic>
        <p:nvPicPr>
          <p:cNvPr id="10" name="tmpAudioRecording.m4a">
            <a:hlinkClick r:id="" action="ppaction://media"/>
            <a:extLst>
              <a:ext uri="{FF2B5EF4-FFF2-40B4-BE49-F238E27FC236}">
                <a16:creationId xmlns:a16="http://schemas.microsoft.com/office/drawing/2014/main" id="{F222FFA2-6ABE-71DC-87EF-09D93F8622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018981" y="244105"/>
            <a:ext cx="614299" cy="666926"/>
          </a:xfrm>
          <a:prstGeom prst="rect">
            <a:avLst/>
          </a:prstGeom>
        </p:spPr>
      </p:pic>
      <p:pic>
        <p:nvPicPr>
          <p:cNvPr id="11" name="tmpAudioRecording.m4a">
            <a:hlinkClick r:id="" action="ppaction://media"/>
            <a:extLst>
              <a:ext uri="{FF2B5EF4-FFF2-40B4-BE49-F238E27FC236}">
                <a16:creationId xmlns:a16="http://schemas.microsoft.com/office/drawing/2014/main" id="{4D24D895-56A7-5EC3-F318-4558FE54AEFF}"/>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670348" y="1481328"/>
            <a:ext cx="457200" cy="457200"/>
          </a:xfrm>
          <a:prstGeom prst="rect">
            <a:avLst/>
          </a:prstGeom>
        </p:spPr>
      </p:pic>
    </p:spTree>
    <p:extLst>
      <p:ext uri="{BB962C8B-B14F-4D97-AF65-F5344CB8AC3E}">
        <p14:creationId xmlns:p14="http://schemas.microsoft.com/office/powerpoint/2010/main" val="10489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additive="base">
                                        <p:cTn id="3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 calcmode="lin" valueType="num">
                                      <p:cBhvr additive="base">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anim calcmode="lin" valueType="num">
                                      <p:cBhvr additive="base">
                                        <p:cTn id="5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 fill="hold"/>
                                        <p:tgtEl>
                                          <p:spTgt spid="10"/>
                                        </p:tgtEl>
                                      </p:cBhvr>
                                    </p:cmd>
                                  </p:childTnLst>
                                </p:cTn>
                              </p:par>
                            </p:childTnLst>
                          </p:cTn>
                        </p:par>
                      </p:childTnLst>
                    </p:cTn>
                  </p:par>
                  <p:par>
                    <p:cTn id="77" fill="hold">
                      <p:stCondLst>
                        <p:cond delay="indefinite"/>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1" fill="hold" display="0">
                  <p:stCondLst>
                    <p:cond delay="indefinite"/>
                  </p:stCondLst>
                </p:cTn>
                <p:tgtEl>
                  <p:spTgt spid="6"/>
                </p:tgtEl>
              </p:cMediaNode>
            </p:video>
            <p:seq concurrent="1" nextAc="seek">
              <p:cTn id="82" restart="whenNotActive" fill="hold" evtFilter="cancelBubble" nodeType="interactiveSeq">
                <p:stCondLst>
                  <p:cond evt="onClick" delay="0">
                    <p:tgtEl>
                      <p:spTgt spid="6"/>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6"/>
                                        </p:tgtEl>
                                      </p:cBhvr>
                                    </p:cmd>
                                  </p:childTnLst>
                                </p:cTn>
                              </p:par>
                            </p:childTnLst>
                          </p:cTn>
                        </p:par>
                      </p:childTnLst>
                    </p:cTn>
                  </p:par>
                </p:childTnLst>
              </p:cTn>
              <p:nextCondLst>
                <p:cond evt="onClick" delay="0">
                  <p:tgtEl>
                    <p:spTgt spid="6"/>
                  </p:tgtEl>
                </p:cond>
              </p:nextCondLst>
            </p:seq>
            <p:video>
              <p:cMediaNode vol="80000">
                <p:cTn id="87" fill="hold" display="0">
                  <p:stCondLst>
                    <p:cond delay="indefinite"/>
                  </p:stCondLst>
                </p:cTn>
                <p:tgtEl>
                  <p:spTgt spid="8"/>
                </p:tgtEl>
              </p:cMediaNode>
            </p:video>
            <p:seq concurrent="1" nextAc="seek">
              <p:cTn id="88" restart="whenNotActive" fill="hold" evtFilter="cancelBubble" nodeType="interactiveSeq">
                <p:stCondLst>
                  <p:cond evt="onClick" delay="0">
                    <p:tgtEl>
                      <p:spTgt spid="8"/>
                    </p:tgtEl>
                  </p:cond>
                </p:stCondLst>
                <p:endSync evt="end" delay="0">
                  <p:rtn val="all"/>
                </p:endSync>
                <p:childTnLst>
                  <p:par>
                    <p:cTn id="89" fill="hold">
                      <p:stCondLst>
                        <p:cond delay="0"/>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8"/>
                                        </p:tgtEl>
                                      </p:cBhvr>
                                    </p:cmd>
                                  </p:childTnLst>
                                </p:cTn>
                              </p:par>
                            </p:childTnLst>
                          </p:cTn>
                        </p:par>
                      </p:childTnLst>
                    </p:cTn>
                  </p:par>
                </p:childTnLst>
              </p:cTn>
              <p:nextCondLst>
                <p:cond evt="onClick" delay="0">
                  <p:tgtEl>
                    <p:spTgt spid="8"/>
                  </p:tgtEl>
                </p:cond>
              </p:nextCondLst>
            </p:seq>
            <p:audio>
              <p:cMediaNode>
                <p:cTn id="93" fill="hold" display="0">
                  <p:stCondLst>
                    <p:cond delay="indefinite"/>
                  </p:stCondLst>
                  <p:endCondLst>
                    <p:cond evt="onStopAudio" delay="0">
                      <p:tgtEl>
                        <p:sldTgt/>
                      </p:tgtEl>
                    </p:cond>
                  </p:endCondLst>
                </p:cTn>
                <p:tgtEl>
                  <p:spTgt spid="10"/>
                </p:tgtEl>
              </p:cMediaNode>
            </p:audio>
            <p:audio>
              <p:cMediaNode>
                <p:cTn id="94" fill="hold" display="0">
                  <p:stCondLst>
                    <p:cond delay="indefinite"/>
                  </p:stCondLst>
                  <p:endCondLst>
                    <p:cond evt="onStopAudio" delay="0">
                      <p:tgtEl>
                        <p:sldTgt/>
                      </p:tgtEl>
                    </p:cond>
                  </p:endCondLst>
                </p:cTn>
                <p:tgtEl>
                  <p:spTgt spid="11"/>
                </p:tgtEl>
              </p:cMediaNode>
            </p:audio>
          </p:childTnLst>
        </p:cTn>
      </p:par>
    </p:tnLst>
    <p:bldLst>
      <p:bldP spid="3" grpId="0" build="p"/>
      <p:bldP spid="4" grpId="0" build="p"/>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1F79-47B9-3DF7-5C37-E2BBCFA8B8D2}"/>
              </a:ext>
            </a:extLst>
          </p:cNvPr>
          <p:cNvSpPr>
            <a:spLocks noGrp="1"/>
          </p:cNvSpPr>
          <p:nvPr>
            <p:ph type="title"/>
          </p:nvPr>
        </p:nvSpPr>
        <p:spPr>
          <a:xfrm>
            <a:off x="2071116" y="2092848"/>
            <a:ext cx="7729728" cy="1188720"/>
          </a:xfrm>
        </p:spPr>
        <p:txBody>
          <a:bodyPr/>
          <a:lstStyle/>
          <a:p>
            <a:r>
              <a:rPr lang="en-GB"/>
              <a:t>Police truck – Dead Kennedys</a:t>
            </a:r>
          </a:p>
        </p:txBody>
      </p:sp>
      <p:sp>
        <p:nvSpPr>
          <p:cNvPr id="3" name="Content Placeholder 2">
            <a:extLst>
              <a:ext uri="{FF2B5EF4-FFF2-40B4-BE49-F238E27FC236}">
                <a16:creationId xmlns:a16="http://schemas.microsoft.com/office/drawing/2014/main" id="{5A0FBB7F-112B-FD47-3ABE-90CA6239D050}"/>
              </a:ext>
            </a:extLst>
          </p:cNvPr>
          <p:cNvSpPr>
            <a:spLocks noGrp="1"/>
          </p:cNvSpPr>
          <p:nvPr>
            <p:ph sz="half" idx="1"/>
          </p:nvPr>
        </p:nvSpPr>
        <p:spPr>
          <a:xfrm>
            <a:off x="2071116" y="3670298"/>
            <a:ext cx="8049768" cy="3101982"/>
          </a:xfrm>
        </p:spPr>
        <p:txBody>
          <a:bodyPr/>
          <a:lstStyle/>
          <a:p>
            <a:pPr algn="l" rtl="0" fontAlgn="base">
              <a:lnSpc>
                <a:spcPts val="1564"/>
              </a:lnSpc>
              <a:spcAft>
                <a:spcPts val="800"/>
              </a:spcAft>
            </a:pPr>
            <a:r>
              <a:rPr lang="en-GB" sz="1800" b="0" i="0">
                <a:solidFill>
                  <a:srgbClr val="000000"/>
                </a:solidFill>
                <a:effectLst/>
                <a:highlight>
                  <a:srgbClr val="808080"/>
                </a:highlight>
              </a:rPr>
              <a:t>Historical impact and success of cause </a:t>
            </a:r>
            <a:endParaRPr lang="en-GB" b="0" i="0">
              <a:solidFill>
                <a:srgbClr val="000000"/>
              </a:solidFill>
              <a:effectLst/>
              <a:highlight>
                <a:srgbClr val="808080"/>
              </a:highlight>
            </a:endParaRPr>
          </a:p>
          <a:p>
            <a:pPr algn="l" rtl="0" fontAlgn="base">
              <a:lnSpc>
                <a:spcPts val="1564"/>
              </a:lnSpc>
              <a:spcAft>
                <a:spcPts val="800"/>
              </a:spcAft>
            </a:pPr>
            <a:r>
              <a:rPr lang="en-GB" sz="1800" b="0" i="0">
                <a:solidFill>
                  <a:srgbClr val="000000"/>
                </a:solidFill>
                <a:effectLst/>
                <a:highlight>
                  <a:srgbClr val="808080"/>
                </a:highlight>
              </a:rPr>
              <a:t>It references an incident that happened in the 70s in Oakland, when some police officers were drinking on the job and taking advantage of being in a police truck on their shift. </a:t>
            </a:r>
            <a:endParaRPr lang="en-GB" b="0" i="0">
              <a:solidFill>
                <a:srgbClr val="000000"/>
              </a:solidFill>
              <a:effectLst/>
              <a:highlight>
                <a:srgbClr val="808080"/>
              </a:highlight>
            </a:endParaRPr>
          </a:p>
          <a:p>
            <a:endParaRPr lang="en-GB"/>
          </a:p>
        </p:txBody>
      </p:sp>
      <p:pic>
        <p:nvPicPr>
          <p:cNvPr id="4" name="tmpAudioRecording.m4a">
            <a:hlinkClick r:id="" action="ppaction://media"/>
            <a:extLst>
              <a:ext uri="{FF2B5EF4-FFF2-40B4-BE49-F238E27FC236}">
                <a16:creationId xmlns:a16="http://schemas.microsoft.com/office/drawing/2014/main" id="{3E7BABBA-8390-C1B2-EA00-D87AED558F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1244" y="5221289"/>
            <a:ext cx="457200" cy="457200"/>
          </a:xfrm>
          <a:prstGeom prst="rect">
            <a:avLst/>
          </a:prstGeom>
        </p:spPr>
      </p:pic>
    </p:spTree>
    <p:extLst>
      <p:ext uri="{BB962C8B-B14F-4D97-AF65-F5344CB8AC3E}">
        <p14:creationId xmlns:p14="http://schemas.microsoft.com/office/powerpoint/2010/main" val="267350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StopAudio" delay="0">
                      <p:tgtEl>
                        <p:sldTgt/>
                      </p:tgtEl>
                    </p:cond>
                  </p:endCondLst>
                </p:cTn>
                <p:tgtEl>
                  <p:spTgt spid="4"/>
                </p:tgtEl>
              </p:cMediaNode>
            </p:audio>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5552CD-6407-B34F-2A11-56495929C9E5}"/>
              </a:ext>
            </a:extLst>
          </p:cNvPr>
          <p:cNvSpPr>
            <a:spLocks noGrp="1"/>
          </p:cNvSpPr>
          <p:nvPr>
            <p:ph sz="half" idx="1"/>
          </p:nvPr>
        </p:nvSpPr>
        <p:spPr>
          <a:xfrm>
            <a:off x="489382" y="441109"/>
            <a:ext cx="4271771" cy="3101982"/>
          </a:xfrm>
        </p:spPr>
        <p:txBody>
          <a:bodyPr/>
          <a:lstStyle/>
          <a:p>
            <a:r>
              <a:rPr lang="en-GB" sz="1800" b="0" i="0">
                <a:solidFill>
                  <a:srgbClr val="000000"/>
                </a:solidFill>
                <a:effectLst/>
              </a:rPr>
              <a:t>The lyrics talk about police brutality and police officers abusing their power. </a:t>
            </a:r>
            <a:endParaRPr lang="en-GB"/>
          </a:p>
        </p:txBody>
      </p:sp>
      <p:sp>
        <p:nvSpPr>
          <p:cNvPr id="4" name="Content Placeholder 3">
            <a:extLst>
              <a:ext uri="{FF2B5EF4-FFF2-40B4-BE49-F238E27FC236}">
                <a16:creationId xmlns:a16="http://schemas.microsoft.com/office/drawing/2014/main" id="{29BD1C34-2D68-866E-B995-C756285C34B3}"/>
              </a:ext>
            </a:extLst>
          </p:cNvPr>
          <p:cNvSpPr>
            <a:spLocks noGrp="1"/>
          </p:cNvSpPr>
          <p:nvPr>
            <p:ph sz="half" idx="2"/>
          </p:nvPr>
        </p:nvSpPr>
        <p:spPr>
          <a:xfrm>
            <a:off x="5091407" y="916122"/>
            <a:ext cx="4270247" cy="3101982"/>
          </a:xfrm>
        </p:spPr>
        <p:txBody>
          <a:bodyPr/>
          <a:lstStyle/>
          <a:p>
            <a:r>
              <a:rPr lang="en-GB"/>
              <a:t>The song is major!</a:t>
            </a:r>
          </a:p>
          <a:p>
            <a:r>
              <a:rPr lang="en-GB"/>
              <a:t>ABAB structure so that the song can be used in riots!</a:t>
            </a:r>
          </a:p>
          <a:p>
            <a:endParaRPr lang="en-GB"/>
          </a:p>
        </p:txBody>
      </p:sp>
      <p:sp>
        <p:nvSpPr>
          <p:cNvPr id="5" name="TextBox 4">
            <a:extLst>
              <a:ext uri="{FF2B5EF4-FFF2-40B4-BE49-F238E27FC236}">
                <a16:creationId xmlns:a16="http://schemas.microsoft.com/office/drawing/2014/main" id="{E84FC0F7-BE73-94BD-D8B3-7E163502BE7D}"/>
              </a:ext>
            </a:extLst>
          </p:cNvPr>
          <p:cNvSpPr txBox="1"/>
          <p:nvPr/>
        </p:nvSpPr>
        <p:spPr>
          <a:xfrm>
            <a:off x="5058480" y="4923167"/>
            <a:ext cx="4013860" cy="646331"/>
          </a:xfrm>
          <a:prstGeom prst="rect">
            <a:avLst/>
          </a:prstGeom>
          <a:noFill/>
        </p:spPr>
        <p:txBody>
          <a:bodyPr wrap="square" rtlCol="0">
            <a:spAutoFit/>
          </a:bodyPr>
          <a:lstStyle/>
          <a:p>
            <a:r>
              <a:rPr lang="en-GB"/>
              <a:t>Typical rock band set up with lots of distortion.</a:t>
            </a:r>
          </a:p>
        </p:txBody>
      </p:sp>
      <p:pic>
        <p:nvPicPr>
          <p:cNvPr id="6" name="Online Media 5" title="Police Truck">
            <a:hlinkClick r:id="" action="ppaction://media"/>
            <a:extLst>
              <a:ext uri="{FF2B5EF4-FFF2-40B4-BE49-F238E27FC236}">
                <a16:creationId xmlns:a16="http://schemas.microsoft.com/office/drawing/2014/main" id="{6DF1BA9D-DE32-ACA4-3A9B-FAD49B283EC8}"/>
              </a:ext>
            </a:extLst>
          </p:cNvPr>
          <p:cNvPicPr>
            <a:picLocks noRot="1" noChangeAspect="1"/>
          </p:cNvPicPr>
          <p:nvPr>
            <a:videoFile r:link="rId1"/>
          </p:nvPr>
        </p:nvPicPr>
        <p:blipFill>
          <a:blip r:embed="rId8"/>
          <a:stretch>
            <a:fillRect/>
          </a:stretch>
        </p:blipFill>
        <p:spPr>
          <a:xfrm>
            <a:off x="489382" y="1300377"/>
            <a:ext cx="3974275" cy="2980706"/>
          </a:xfrm>
          <a:prstGeom prst="rect">
            <a:avLst/>
          </a:prstGeom>
        </p:spPr>
      </p:pic>
      <p:pic>
        <p:nvPicPr>
          <p:cNvPr id="8" name="Picture 7" descr="A group of people in a room&#10;&#10;Description automatically generated">
            <a:extLst>
              <a:ext uri="{FF2B5EF4-FFF2-40B4-BE49-F238E27FC236}">
                <a16:creationId xmlns:a16="http://schemas.microsoft.com/office/drawing/2014/main" id="{A302C61E-AD75-72BC-7335-FEE17730A9AB}"/>
              </a:ext>
            </a:extLst>
          </p:cNvPr>
          <p:cNvPicPr>
            <a:picLocks noChangeAspect="1"/>
          </p:cNvPicPr>
          <p:nvPr/>
        </p:nvPicPr>
        <p:blipFill>
          <a:blip r:embed="rId9"/>
          <a:stretch>
            <a:fillRect/>
          </a:stretch>
        </p:blipFill>
        <p:spPr>
          <a:xfrm>
            <a:off x="672862" y="4405112"/>
            <a:ext cx="3607314" cy="2328772"/>
          </a:xfrm>
          <a:prstGeom prst="rect">
            <a:avLst/>
          </a:prstGeom>
        </p:spPr>
      </p:pic>
      <p:pic>
        <p:nvPicPr>
          <p:cNvPr id="9" name="Picture 8">
            <a:extLst>
              <a:ext uri="{FF2B5EF4-FFF2-40B4-BE49-F238E27FC236}">
                <a16:creationId xmlns:a16="http://schemas.microsoft.com/office/drawing/2014/main" id="{2268E443-C9A7-1E95-68B7-B49B3AA46D60}"/>
              </a:ext>
            </a:extLst>
          </p:cNvPr>
          <p:cNvPicPr>
            <a:picLocks noChangeAspect="1"/>
          </p:cNvPicPr>
          <p:nvPr/>
        </p:nvPicPr>
        <p:blipFill>
          <a:blip r:embed="rId10"/>
          <a:stretch>
            <a:fillRect/>
          </a:stretch>
        </p:blipFill>
        <p:spPr>
          <a:xfrm>
            <a:off x="4953097" y="2091471"/>
            <a:ext cx="4119243" cy="2313641"/>
          </a:xfrm>
          <a:prstGeom prst="rect">
            <a:avLst/>
          </a:prstGeom>
        </p:spPr>
      </p:pic>
      <p:pic>
        <p:nvPicPr>
          <p:cNvPr id="11" name="Picture 10" descr="A cartoon of a person with red hair and a bat&#10;&#10;Description automatically generated">
            <a:extLst>
              <a:ext uri="{FF2B5EF4-FFF2-40B4-BE49-F238E27FC236}">
                <a16:creationId xmlns:a16="http://schemas.microsoft.com/office/drawing/2014/main" id="{033F24DA-E3DE-2782-8BB3-29F838E5FCE7}"/>
              </a:ext>
            </a:extLst>
          </p:cNvPr>
          <p:cNvPicPr>
            <a:picLocks noChangeAspect="1"/>
          </p:cNvPicPr>
          <p:nvPr/>
        </p:nvPicPr>
        <p:blipFill>
          <a:blip r:embed="rId11"/>
          <a:stretch>
            <a:fillRect/>
          </a:stretch>
        </p:blipFill>
        <p:spPr>
          <a:xfrm>
            <a:off x="9210650" y="3942637"/>
            <a:ext cx="2897579" cy="2897579"/>
          </a:xfrm>
          <a:prstGeom prst="rect">
            <a:avLst/>
          </a:prstGeom>
        </p:spPr>
      </p:pic>
      <p:pic>
        <p:nvPicPr>
          <p:cNvPr id="2" name="tmpAudioRecording.m4a">
            <a:hlinkClick r:id="" action="ppaction://media"/>
            <a:extLst>
              <a:ext uri="{FF2B5EF4-FFF2-40B4-BE49-F238E27FC236}">
                <a16:creationId xmlns:a16="http://schemas.microsoft.com/office/drawing/2014/main" id="{DB3D0E3F-F801-9038-81AD-6F55A936596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flipV="1">
            <a:off x="10197703" y="143368"/>
            <a:ext cx="535782" cy="535782"/>
          </a:xfrm>
          <a:prstGeom prst="rect">
            <a:avLst/>
          </a:prstGeom>
        </p:spPr>
      </p:pic>
      <p:pic>
        <p:nvPicPr>
          <p:cNvPr id="7" name="tmpAudioRecording.m4a">
            <a:hlinkClick r:id="" action="ppaction://media"/>
            <a:extLst>
              <a:ext uri="{FF2B5EF4-FFF2-40B4-BE49-F238E27FC236}">
                <a16:creationId xmlns:a16="http://schemas.microsoft.com/office/drawing/2014/main" id="{9857A254-E556-74DF-10DE-F4180718C2B4}"/>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rot="10800000" flipH="1" flipV="1">
            <a:off x="8127908" y="5674621"/>
            <a:ext cx="944432" cy="944432"/>
          </a:xfrm>
          <a:prstGeom prst="rect">
            <a:avLst/>
          </a:prstGeom>
        </p:spPr>
      </p:pic>
    </p:spTree>
    <p:extLst>
      <p:ext uri="{BB962C8B-B14F-4D97-AF65-F5344CB8AC3E}">
        <p14:creationId xmlns:p14="http://schemas.microsoft.com/office/powerpoint/2010/main" val="1270530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1000"/>
                                        <p:tgtEl>
                                          <p:spTgt spid="4">
                                            <p:txEl>
                                              <p:pRg st="1" end="1"/>
                                            </p:txEl>
                                          </p:spTgt>
                                        </p:tgtEl>
                                      </p:cBhvr>
                                    </p:animEffect>
                                    <p:anim calcmode="lin" valueType="num">
                                      <p:cBhvr>
                                        <p:cTn id="3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 fill="hold"/>
                                        <p:tgtEl>
                                          <p:spTgt spid="2"/>
                                        </p:tgtEl>
                                      </p:cBhvr>
                                    </p:cmd>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6"/>
                </p:tgtEl>
              </p:cMediaNode>
            </p:video>
            <p:audio>
              <p:cMediaNode>
                <p:cTn id="69" fill="hold" display="0">
                  <p:stCondLst>
                    <p:cond delay="indefinite"/>
                  </p:stCondLst>
                  <p:endCondLst>
                    <p:cond evt="onStopAudio" delay="0">
                      <p:tgtEl>
                        <p:sldTgt/>
                      </p:tgtEl>
                    </p:cond>
                  </p:endCondLst>
                </p:cTn>
                <p:tgtEl>
                  <p:spTgt spid="2"/>
                </p:tgtEl>
              </p:cMediaNode>
            </p:audio>
            <p:audio>
              <p:cMediaNode>
                <p:cTn id="70" fill="hold" display="0">
                  <p:stCondLst>
                    <p:cond delay="indefinite"/>
                  </p:stCondLst>
                  <p:endCondLst>
                    <p:cond evt="onStopAudio" delay="0">
                      <p:tgtEl>
                        <p:sldTgt/>
                      </p:tgtEl>
                    </p:cond>
                  </p:endCondLst>
                </p:cTn>
                <p:tgtEl>
                  <p:spTgt spid="7"/>
                </p:tgtEl>
              </p:cMediaNode>
            </p:audio>
          </p:childTnLst>
        </p:cTn>
      </p:par>
    </p:tnLst>
    <p:bldLst>
      <p:bldP spid="3" grpId="0" build="p"/>
      <p:bldP spid="4" grpId="0" build="p"/>
      <p:bldP spid="5" grpId="0"/>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Office_36807658_TF56596226.potx" id="{D9A9B913-A99B-41C8-8C97-B1F9B660A2E1}" vid="{454B1A84-CEBE-446B-B1A7-FB1CFBD18C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17dd077-34fe-41b9-b878-ae11c155a3eb" xsi:nil="true"/>
    <lcf76f155ced4ddcb4097134ff3c332f xmlns="e9642f73-ee9c-4a72-93b7-5caf10ace830">
      <Terms xmlns="http://schemas.microsoft.com/office/infopath/2007/PartnerControls"/>
    </lcf76f155ced4ddcb4097134ff3c332f>
    <ReferenceId xmlns="e9642f73-ee9c-4a72-93b7-5caf10ace83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B3B498AB6CEE48BCF3E2E58990B4A8" ma:contentTypeVersion="14" ma:contentTypeDescription="Create a new document." ma:contentTypeScope="" ma:versionID="f533ebfd59765d05e5858e409c965951">
  <xsd:schema xmlns:xsd="http://www.w3.org/2001/XMLSchema" xmlns:xs="http://www.w3.org/2001/XMLSchema" xmlns:p="http://schemas.microsoft.com/office/2006/metadata/properties" xmlns:ns2="e9642f73-ee9c-4a72-93b7-5caf10ace830" xmlns:ns3="f17dd077-34fe-41b9-b878-ae11c155a3eb" targetNamespace="http://schemas.microsoft.com/office/2006/metadata/properties" ma:root="true" ma:fieldsID="77657e7601e4d91638f9c231b7a2f35b" ns2:_="" ns3:_="">
    <xsd:import namespace="e9642f73-ee9c-4a72-93b7-5caf10ace830"/>
    <xsd:import namespace="f17dd077-34fe-41b9-b878-ae11c155a3eb"/>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642f73-ee9c-4a72-93b7-5caf10ace830"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f22f121-26b6-43ce-9600-9d53f47eaa4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7dd077-34fe-41b9-b878-ae11c155a3e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7bcaa60-df80-42ec-adb6-e4fe272e98f7}" ma:internalName="TaxCatchAll" ma:showField="CatchAllData" ma:web="f17dd077-34fe-41b9-b878-ae11c155a3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2.xml><?xml version="1.0" encoding="utf-8"?>
<ds:datastoreItem xmlns:ds="http://schemas.openxmlformats.org/officeDocument/2006/customXml" ds:itemID="{48775A23-75CA-4614-9647-C9B2CE742CA2}">
  <ds:schemaRefs>
    <ds:schemaRef ds:uri="e9642f73-ee9c-4a72-93b7-5caf10ace830"/>
    <ds:schemaRef ds:uri="f17dd077-34fe-41b9-b878-ae11c155a3eb"/>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3.xml><?xml version="1.0" encoding="utf-8"?>
<ds:datastoreItem xmlns:ds="http://schemas.openxmlformats.org/officeDocument/2006/customXml" ds:itemID="{2EF445EC-93F7-473D-9A39-0929FFEB7948}">
  <ds:schemaRefs>
    <ds:schemaRef ds:uri="e9642f73-ee9c-4a72-93b7-5caf10ace830"/>
    <ds:schemaRef ds:uri="f17dd077-34fe-41b9-b878-ae11c155a3eb"/>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Parcel design</Template>
  <Application>Microsoft Office PowerPoint</Application>
  <PresentationFormat>Widescreen</PresentationFormat>
  <Slides>9</Slides>
  <Notes>7</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Parcel</vt:lpstr>
      <vt:lpstr>I’m still standing: research</vt:lpstr>
      <vt:lpstr>What is this research about?</vt:lpstr>
      <vt:lpstr>Asking for it - Hole</vt:lpstr>
      <vt:lpstr>PowerPoint Presentation</vt:lpstr>
      <vt:lpstr>PowerPoint Presentation</vt:lpstr>
      <vt:lpstr>PowerPoint Presentation</vt:lpstr>
      <vt:lpstr>PowerPoint Presentation</vt:lpstr>
      <vt:lpstr>Police truck – Dead Kennedys</vt:lpstr>
      <vt:lpstr>PowerPoint Presentation</vt:lpstr>
    </vt:vector>
  </TitlesOfParts>
  <Company>Riverside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 still standing: research</dc:title>
  <dc:creator>Bainbridge, Mia (RC0060590)</dc:creator>
  <cp:revision>1</cp:revision>
  <dcterms:created xsi:type="dcterms:W3CDTF">2024-12-02T09:12:14Z</dcterms:created>
  <dcterms:modified xsi:type="dcterms:W3CDTF">2024-12-19T19:13:28Z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0x010100E6B3B498AB6CEE48BCF3E2E58990B4A8</vt:lpwstr>
  </property>
  <property fmtid="{D5CDD505-2E9C-101B-9397-08002B2CF9AE}" pid="3" name="Order">
    <vt:lpwstr>8100.00000000000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