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57" r:id="rId6"/>
    <p:sldId id="259" r:id="rId7"/>
    <p:sldId id="263" r:id="rId8"/>
    <p:sldId id="258" r:id="rId9"/>
    <p:sldId id="260" r:id="rId10"/>
    <p:sldId id="264" r:id="rId11"/>
    <p:sldId id="265" r:id="rId12"/>
    <p:sldId id="266"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6106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768D9-87B5-4F50-9941-9A264A6AD2C1}" v="6" dt="2025-02-12T10:43:5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Mia (RC0060590)" userId="S::rc0060590@student.riversidecollege.ac.uk::2d279831-978d-498d-a6c9-94522cf42cd0" providerId="AD" clId="Web-{F356A9C1-48BF-9EF8-CEB0-1639879ECC5E}"/>
    <pc:docChg chg="addSld modSld">
      <pc:chgData name="Bainbridge, Mia (RC0060590)" userId="S::rc0060590@student.riversidecollege.ac.uk::2d279831-978d-498d-a6c9-94522cf42cd0" providerId="AD" clId="Web-{F356A9C1-48BF-9EF8-CEB0-1639879ECC5E}" dt="2025-01-29T19:41:14.114" v="371" actId="1076"/>
      <pc:docMkLst>
        <pc:docMk/>
      </pc:docMkLst>
      <pc:sldChg chg="addSp delSp modSp mod modTransition setBg">
        <pc:chgData name="Bainbridge, Mia (RC0060590)" userId="S::rc0060590@student.riversidecollege.ac.uk::2d279831-978d-498d-a6c9-94522cf42cd0" providerId="AD" clId="Web-{F356A9C1-48BF-9EF8-CEB0-1639879ECC5E}" dt="2025-01-29T19:31:43.860" v="353"/>
        <pc:sldMkLst>
          <pc:docMk/>
          <pc:sldMk cId="1286192202" sldId="260"/>
        </pc:sldMkLst>
      </pc:sldChg>
      <pc:sldChg chg="addSp delSp modSp new mod modTransition setBg addAnim delAnim modAnim modNotes">
        <pc:chgData name="Bainbridge, Mia (RC0060590)" userId="S::rc0060590@student.riversidecollege.ac.uk::2d279831-978d-498d-a6c9-94522cf42cd0" providerId="AD" clId="Web-{F356A9C1-48BF-9EF8-CEB0-1639879ECC5E}" dt="2025-01-29T19:41:14.114" v="371" actId="1076"/>
        <pc:sldMkLst>
          <pc:docMk/>
          <pc:sldMk cId="3752393836" sldId="261"/>
        </pc:sldMkLst>
      </pc:sldChg>
    </pc:docChg>
  </pc:docChgLst>
  <pc:docChgLst>
    <pc:chgData name="Bainbridge, Mia (RC0060590)" userId="S::rc0060590@student.riversidecollege.ac.uk::2d279831-978d-498d-a6c9-94522cf42cd0" providerId="AD" clId="Web-{92B96F8F-94EA-576E-4429-CE4529E44D22}"/>
    <pc:docChg chg="modSld">
      <pc:chgData name="Bainbridge, Mia (RC0060590)" userId="S::rc0060590@student.riversidecollege.ac.uk::2d279831-978d-498d-a6c9-94522cf42cd0" providerId="AD" clId="Web-{92B96F8F-94EA-576E-4429-CE4529E44D22}" dt="2025-02-09T14:00:58.564" v="2"/>
      <pc:docMkLst>
        <pc:docMk/>
      </pc:docMkLst>
      <pc:sldChg chg="modNotes">
        <pc:chgData name="Bainbridge, Mia (RC0060590)" userId="S::rc0060590@student.riversidecollege.ac.uk::2d279831-978d-498d-a6c9-94522cf42cd0" providerId="AD" clId="Web-{92B96F8F-94EA-576E-4429-CE4529E44D22}" dt="2025-02-09T14:00:58.564" v="2"/>
        <pc:sldMkLst>
          <pc:docMk/>
          <pc:sldMk cId="2750084574" sldId="266"/>
        </pc:sldMkLst>
      </pc:sldChg>
    </pc:docChg>
  </pc:docChgLst>
  <pc:docChgLst>
    <pc:chgData name="Bainbridge, Mia (RC0060590)" userId="2d279831-978d-498d-a6c9-94522cf42cd0" providerId="ADAL" clId="{F33072F0-BBA0-46FD-A64F-B1E9B5C469B4}"/>
    <pc:docChg chg="undo custSel addSld modSld">
      <pc:chgData name="Bainbridge, Mia (RC0060590)" userId="2d279831-978d-498d-a6c9-94522cf42cd0" providerId="ADAL" clId="{F33072F0-BBA0-46FD-A64F-B1E9B5C469B4}" dt="2025-02-03T15:12:23.583" v="279" actId="1076"/>
      <pc:docMkLst>
        <pc:docMk/>
      </pc:docMkLst>
      <pc:sldChg chg="modSp mod modAnim">
        <pc:chgData name="Bainbridge, Mia (RC0060590)" userId="2d279831-978d-498d-a6c9-94522cf42cd0" providerId="ADAL" clId="{F33072F0-BBA0-46FD-A64F-B1E9B5C469B4}" dt="2025-02-03T14:54:52.239" v="5"/>
        <pc:sldMkLst>
          <pc:docMk/>
          <pc:sldMk cId="1286192202" sldId="260"/>
        </pc:sldMkLst>
        <pc:picChg chg="mod">
          <ac:chgData name="Bainbridge, Mia (RC0060590)" userId="2d279831-978d-498d-a6c9-94522cf42cd0" providerId="ADAL" clId="{F33072F0-BBA0-46FD-A64F-B1E9B5C469B4}" dt="2025-02-03T14:49:42.028" v="1" actId="1076"/>
          <ac:picMkLst>
            <pc:docMk/>
            <pc:sldMk cId="1286192202" sldId="260"/>
            <ac:picMk id="8" creationId="{EB73085E-8F7E-21E7-3498-A654E4702D2A}"/>
          </ac:picMkLst>
        </pc:picChg>
      </pc:sldChg>
      <pc:sldChg chg="modAnim">
        <pc:chgData name="Bainbridge, Mia (RC0060590)" userId="2d279831-978d-498d-a6c9-94522cf42cd0" providerId="ADAL" clId="{F33072F0-BBA0-46FD-A64F-B1E9B5C469B4}" dt="2025-02-03T14:53:30.531" v="2"/>
        <pc:sldMkLst>
          <pc:docMk/>
          <pc:sldMk cId="942404495" sldId="263"/>
        </pc:sldMkLst>
      </pc:sldChg>
      <pc:sldChg chg="modAnim">
        <pc:chgData name="Bainbridge, Mia (RC0060590)" userId="2d279831-978d-498d-a6c9-94522cf42cd0" providerId="ADAL" clId="{F33072F0-BBA0-46FD-A64F-B1E9B5C469B4}" dt="2025-02-03T14:55:41.750" v="9"/>
        <pc:sldMkLst>
          <pc:docMk/>
          <pc:sldMk cId="3484683778" sldId="264"/>
        </pc:sldMkLst>
      </pc:sldChg>
      <pc:sldChg chg="addSp delSp modSp new mod setBg modAnim modNotesTx">
        <pc:chgData name="Bainbridge, Mia (RC0060590)" userId="2d279831-978d-498d-a6c9-94522cf42cd0" providerId="ADAL" clId="{F33072F0-BBA0-46FD-A64F-B1E9B5C469B4}" dt="2025-02-03T15:12:23.583" v="279" actId="1076"/>
        <pc:sldMkLst>
          <pc:docMk/>
          <pc:sldMk cId="2144388857" sldId="265"/>
        </pc:sldMkLst>
        <pc:spChg chg="add mod ord">
          <ac:chgData name="Bainbridge, Mia (RC0060590)" userId="2d279831-978d-498d-a6c9-94522cf42cd0" providerId="ADAL" clId="{F33072F0-BBA0-46FD-A64F-B1E9B5C469B4}" dt="2025-02-03T15:08:11.419" v="102" actId="20577"/>
          <ac:spMkLst>
            <pc:docMk/>
            <pc:sldMk cId="2144388857" sldId="265"/>
            <ac:spMk id="21" creationId="{D2E9F936-9318-8A60-4C2D-1A53F0FE46B4}"/>
          </ac:spMkLst>
        </pc:spChg>
        <pc:spChg chg="add">
          <ac:chgData name="Bainbridge, Mia (RC0060590)" userId="2d279831-978d-498d-a6c9-94522cf42cd0" providerId="ADAL" clId="{F33072F0-BBA0-46FD-A64F-B1E9B5C469B4}" dt="2025-02-03T15:07:51.392" v="59" actId="26606"/>
          <ac:spMkLst>
            <pc:docMk/>
            <pc:sldMk cId="2144388857" sldId="265"/>
            <ac:spMk id="117" creationId="{B00278AE-C62A-3610-2127-E5F5BEDC2228}"/>
          </ac:spMkLst>
        </pc:spChg>
        <pc:picChg chg="add mod ord">
          <ac:chgData name="Bainbridge, Mia (RC0060590)" userId="2d279831-978d-498d-a6c9-94522cf42cd0" providerId="ADAL" clId="{F33072F0-BBA0-46FD-A64F-B1E9B5C469B4}" dt="2025-02-03T15:07:32.527" v="49" actId="26606"/>
          <ac:picMkLst>
            <pc:docMk/>
            <pc:sldMk cId="2144388857" sldId="265"/>
            <ac:picMk id="5" creationId="{C9B0FC72-5088-1AEF-ED20-3436223B8483}"/>
          </ac:picMkLst>
        </pc:picChg>
        <pc:picChg chg="add mod ord">
          <ac:chgData name="Bainbridge, Mia (RC0060590)" userId="2d279831-978d-498d-a6c9-94522cf42cd0" providerId="ADAL" clId="{F33072F0-BBA0-46FD-A64F-B1E9B5C469B4}" dt="2025-02-03T15:07:51.392" v="59" actId="26606"/>
          <ac:picMkLst>
            <pc:docMk/>
            <pc:sldMk cId="2144388857" sldId="265"/>
            <ac:picMk id="7" creationId="{26125166-5CE8-799D-9BF4-AE491F9BC2BF}"/>
          </ac:picMkLst>
        </pc:picChg>
        <pc:picChg chg="add mod ord">
          <ac:chgData name="Bainbridge, Mia (RC0060590)" userId="2d279831-978d-498d-a6c9-94522cf42cd0" providerId="ADAL" clId="{F33072F0-BBA0-46FD-A64F-B1E9B5C469B4}" dt="2025-02-03T15:07:32.527" v="49" actId="26606"/>
          <ac:picMkLst>
            <pc:docMk/>
            <pc:sldMk cId="2144388857" sldId="265"/>
            <ac:picMk id="9" creationId="{10E2CA4F-564E-CA8B-4980-4DD7AFBF8B53}"/>
          </ac:picMkLst>
        </pc:picChg>
        <pc:picChg chg="add mod">
          <ac:chgData name="Bainbridge, Mia (RC0060590)" userId="2d279831-978d-498d-a6c9-94522cf42cd0" providerId="ADAL" clId="{F33072F0-BBA0-46FD-A64F-B1E9B5C469B4}" dt="2025-02-03T15:12:23.583" v="279" actId="1076"/>
          <ac:picMkLst>
            <pc:docMk/>
            <pc:sldMk cId="2144388857" sldId="265"/>
            <ac:picMk id="10" creationId="{FDF28723-A227-7DC4-AC94-67A0FA2661D9}"/>
          </ac:picMkLst>
        </pc:picChg>
      </pc:sldChg>
    </pc:docChg>
  </pc:docChgLst>
  <pc:docChgLst>
    <pc:chgData name="Bainbridge, Mia (RC0060590)" userId="2d279831-978d-498d-a6c9-94522cf42cd0" providerId="ADAL" clId="{C8D8A76A-465B-49D4-8899-2DC38E57890B}"/>
    <pc:docChg chg="custSel addSld modSld">
      <pc:chgData name="Bainbridge, Mia (RC0060590)" userId="2d279831-978d-498d-a6c9-94522cf42cd0" providerId="ADAL" clId="{C8D8A76A-465B-49D4-8899-2DC38E57890B}" dt="2025-01-30T16:00:58.099" v="14" actId="2711"/>
      <pc:docMkLst>
        <pc:docMk/>
      </pc:docMkLst>
      <pc:sldChg chg="modSp mod modNotesTx">
        <pc:chgData name="Bainbridge, Mia (RC0060590)" userId="2d279831-978d-498d-a6c9-94522cf42cd0" providerId="ADAL" clId="{C8D8A76A-465B-49D4-8899-2DC38E57890B}" dt="2025-01-30T16:00:58.099" v="14" actId="2711"/>
        <pc:sldMkLst>
          <pc:docMk/>
          <pc:sldMk cId="3752393836" sldId="261"/>
        </pc:sldMkLst>
      </pc:sldChg>
      <pc:sldChg chg="modSp new mod">
        <pc:chgData name="Bainbridge, Mia (RC0060590)" userId="2d279831-978d-498d-a6c9-94522cf42cd0" providerId="ADAL" clId="{C8D8A76A-465B-49D4-8899-2DC38E57890B}" dt="2025-01-30T15:59:44.139" v="10" actId="20577"/>
        <pc:sldMkLst>
          <pc:docMk/>
          <pc:sldMk cId="884583119" sldId="262"/>
        </pc:sldMkLst>
      </pc:sldChg>
    </pc:docChg>
  </pc:docChgLst>
  <pc:docChgLst>
    <pc:chgData name="Bainbridge, Mia (RC0060590)" userId="S::rc0060590@student.riversidecollege.ac.uk::2d279831-978d-498d-a6c9-94522cf42cd0" providerId="AD" clId="Web-{DFC13878-6ED7-5138-F6E1-D06C244AD338}"/>
    <pc:docChg chg="modSld">
      <pc:chgData name="Bainbridge, Mia (RC0060590)" userId="S::rc0060590@student.riversidecollege.ac.uk::2d279831-978d-498d-a6c9-94522cf42cd0" providerId="AD" clId="Web-{DFC13878-6ED7-5138-F6E1-D06C244AD338}" dt="2025-02-09T12:45:51.435" v="100"/>
      <pc:docMkLst>
        <pc:docMk/>
      </pc:docMkLst>
      <pc:sldChg chg="modSp modNotes">
        <pc:chgData name="Bainbridge, Mia (RC0060590)" userId="S::rc0060590@student.riversidecollege.ac.uk::2d279831-978d-498d-a6c9-94522cf42cd0" providerId="AD" clId="Web-{DFC13878-6ED7-5138-F6E1-D06C244AD338}" dt="2025-02-09T12:19:10.555" v="3" actId="20577"/>
        <pc:sldMkLst>
          <pc:docMk/>
          <pc:sldMk cId="3427143238" sldId="259"/>
        </pc:sldMkLst>
        <pc:spChg chg="mod">
          <ac:chgData name="Bainbridge, Mia (RC0060590)" userId="S::rc0060590@student.riversidecollege.ac.uk::2d279831-978d-498d-a6c9-94522cf42cd0" providerId="AD" clId="Web-{DFC13878-6ED7-5138-F6E1-D06C244AD338}" dt="2025-02-09T12:19:10.555" v="3" actId="20577"/>
          <ac:spMkLst>
            <pc:docMk/>
            <pc:sldMk cId="3427143238" sldId="259"/>
            <ac:spMk id="31" creationId="{CBC45796-3F7A-5F4D-D444-C32C5891BD09}"/>
          </ac:spMkLst>
        </pc:spChg>
      </pc:sldChg>
      <pc:sldChg chg="modSp modNotes">
        <pc:chgData name="Bainbridge, Mia (RC0060590)" userId="S::rc0060590@student.riversidecollege.ac.uk::2d279831-978d-498d-a6c9-94522cf42cd0" providerId="AD" clId="Web-{DFC13878-6ED7-5138-F6E1-D06C244AD338}" dt="2025-02-09T12:45:51.435" v="100"/>
        <pc:sldMkLst>
          <pc:docMk/>
          <pc:sldMk cId="2750084574" sldId="266"/>
        </pc:sldMkLst>
        <pc:spChg chg="mod">
          <ac:chgData name="Bainbridge, Mia (RC0060590)" userId="S::rc0060590@student.riversidecollege.ac.uk::2d279831-978d-498d-a6c9-94522cf42cd0" providerId="AD" clId="Web-{DFC13878-6ED7-5138-F6E1-D06C244AD338}" dt="2025-02-09T12:31:35.043" v="10" actId="20577"/>
          <ac:spMkLst>
            <pc:docMk/>
            <pc:sldMk cId="2750084574" sldId="266"/>
            <ac:spMk id="2" creationId="{1863F050-BEEF-7CB9-B08D-661E71C66A9A}"/>
          </ac:spMkLst>
        </pc:spChg>
        <pc:spChg chg="mod">
          <ac:chgData name="Bainbridge, Mia (RC0060590)" userId="S::rc0060590@student.riversidecollege.ac.uk::2d279831-978d-498d-a6c9-94522cf42cd0" providerId="AD" clId="Web-{DFC13878-6ED7-5138-F6E1-D06C244AD338}" dt="2025-02-09T12:31:41.965" v="12" actId="20577"/>
          <ac:spMkLst>
            <pc:docMk/>
            <pc:sldMk cId="2750084574" sldId="266"/>
            <ac:spMk id="3" creationId="{05DD32F4-1434-B501-59E6-1E41BA38843E}"/>
          </ac:spMkLst>
        </pc:spChg>
        <pc:picChg chg="mod">
          <ac:chgData name="Bainbridge, Mia (RC0060590)" userId="S::rc0060590@student.riversidecollege.ac.uk::2d279831-978d-498d-a6c9-94522cf42cd0" providerId="AD" clId="Web-{DFC13878-6ED7-5138-F6E1-D06C244AD338}" dt="2025-02-09T12:31:26.590" v="5" actId="1076"/>
          <ac:picMkLst>
            <pc:docMk/>
            <pc:sldMk cId="2750084574" sldId="266"/>
            <ac:picMk id="4" creationId="{CB60C465-6A1A-0514-B0DF-115FC39FBC4B}"/>
          </ac:picMkLst>
        </pc:picChg>
      </pc:sldChg>
    </pc:docChg>
  </pc:docChgLst>
  <pc:docChgLst>
    <pc:chgData name="Bainbridge, Mia (RC0060590)" userId="S::rc0060590@student.riversidecollege.ac.uk::2d279831-978d-498d-a6c9-94522cf42cd0" providerId="AD" clId="Web-{F1962CEA-1BB9-E29F-D4D9-38B9962192B3}"/>
    <pc:docChg chg="addSld modSld">
      <pc:chgData name="Bainbridge, Mia (RC0060590)" userId="S::rc0060590@student.riversidecollege.ac.uk::2d279831-978d-498d-a6c9-94522cf42cd0" providerId="AD" clId="Web-{F1962CEA-1BB9-E29F-D4D9-38B9962192B3}" dt="2025-02-08T18:32:09.669" v="479"/>
      <pc:docMkLst>
        <pc:docMk/>
      </pc:docMkLst>
      <pc:sldChg chg="modNotes">
        <pc:chgData name="Bainbridge, Mia (RC0060590)" userId="S::rc0060590@student.riversidecollege.ac.uk::2d279831-978d-498d-a6c9-94522cf42cd0" providerId="AD" clId="Web-{F1962CEA-1BB9-E29F-D4D9-38B9962192B3}" dt="2025-02-08T18:09:27.977" v="59"/>
        <pc:sldMkLst>
          <pc:docMk/>
          <pc:sldMk cId="3484683778" sldId="264"/>
        </pc:sldMkLst>
      </pc:sldChg>
      <pc:sldChg chg="modSp modTransition addAnim delAnim modAnim modNotes">
        <pc:chgData name="Bainbridge, Mia (RC0060590)" userId="S::rc0060590@student.riversidecollege.ac.uk::2d279831-978d-498d-a6c9-94522cf42cd0" providerId="AD" clId="Web-{F1962CEA-1BB9-E29F-D4D9-38B9962192B3}" dt="2025-02-08T18:32:02.262" v="478"/>
        <pc:sldMkLst>
          <pc:docMk/>
          <pc:sldMk cId="2144388857" sldId="265"/>
        </pc:sldMkLst>
        <pc:spChg chg="mod">
          <ac:chgData name="Bainbridge, Mia (RC0060590)" userId="S::rc0060590@student.riversidecollege.ac.uk::2d279831-978d-498d-a6c9-94522cf42cd0" providerId="AD" clId="Web-{F1962CEA-1BB9-E29F-D4D9-38B9962192B3}" dt="2025-02-08T18:11:39.860" v="88" actId="20577"/>
          <ac:spMkLst>
            <pc:docMk/>
            <pc:sldMk cId="2144388857" sldId="265"/>
            <ac:spMk id="21" creationId="{D2E9F936-9318-8A60-4C2D-1A53F0FE46B4}"/>
          </ac:spMkLst>
        </pc:spChg>
        <pc:picChg chg="mod">
          <ac:chgData name="Bainbridge, Mia (RC0060590)" userId="S::rc0060590@student.riversidecollege.ac.uk::2d279831-978d-498d-a6c9-94522cf42cd0" providerId="AD" clId="Web-{F1962CEA-1BB9-E29F-D4D9-38B9962192B3}" dt="2025-02-08T18:13:23.616" v="136" actId="1076"/>
          <ac:picMkLst>
            <pc:docMk/>
            <pc:sldMk cId="2144388857" sldId="265"/>
            <ac:picMk id="9" creationId="{10E2CA4F-564E-CA8B-4980-4DD7AFBF8B53}"/>
          </ac:picMkLst>
        </pc:picChg>
        <pc:picChg chg="mod">
          <ac:chgData name="Bainbridge, Mia (RC0060590)" userId="S::rc0060590@student.riversidecollege.ac.uk::2d279831-978d-498d-a6c9-94522cf42cd0" providerId="AD" clId="Web-{F1962CEA-1BB9-E29F-D4D9-38B9962192B3}" dt="2025-02-08T18:13:19.694" v="134" actId="1076"/>
          <ac:picMkLst>
            <pc:docMk/>
            <pc:sldMk cId="2144388857" sldId="265"/>
            <ac:picMk id="10" creationId="{FDF28723-A227-7DC4-AC94-67A0FA2661D9}"/>
          </ac:picMkLst>
        </pc:picChg>
      </pc:sldChg>
      <pc:sldChg chg="addSp modSp new modTransition addAnim modNotes">
        <pc:chgData name="Bainbridge, Mia (RC0060590)" userId="S::rc0060590@student.riversidecollege.ac.uk::2d279831-978d-498d-a6c9-94522cf42cd0" providerId="AD" clId="Web-{F1962CEA-1BB9-E29F-D4D9-38B9962192B3}" dt="2025-02-08T18:32:09.669" v="479"/>
        <pc:sldMkLst>
          <pc:docMk/>
          <pc:sldMk cId="2750084574" sldId="266"/>
        </pc:sldMkLst>
        <pc:spChg chg="mod">
          <ac:chgData name="Bainbridge, Mia (RC0060590)" userId="S::rc0060590@student.riversidecollege.ac.uk::2d279831-978d-498d-a6c9-94522cf42cd0" providerId="AD" clId="Web-{F1962CEA-1BB9-E29F-D4D9-38B9962192B3}" dt="2025-02-08T18:21:46.881" v="166" actId="20577"/>
          <ac:spMkLst>
            <pc:docMk/>
            <pc:sldMk cId="2750084574" sldId="266"/>
            <ac:spMk id="2" creationId="{1863F050-BEEF-7CB9-B08D-661E71C66A9A}"/>
          </ac:spMkLst>
        </pc:spChg>
        <pc:spChg chg="mod">
          <ac:chgData name="Bainbridge, Mia (RC0060590)" userId="S::rc0060590@student.riversidecollege.ac.uk::2d279831-978d-498d-a6c9-94522cf42cd0" providerId="AD" clId="Web-{F1962CEA-1BB9-E29F-D4D9-38B9962192B3}" dt="2025-02-08T18:23:29.044" v="248" actId="20577"/>
          <ac:spMkLst>
            <pc:docMk/>
            <pc:sldMk cId="2750084574" sldId="266"/>
            <ac:spMk id="3" creationId="{05DD32F4-1434-B501-59E6-1E41BA38843E}"/>
          </ac:spMkLst>
        </pc:spChg>
        <pc:picChg chg="add mod">
          <ac:chgData name="Bainbridge, Mia (RC0060590)" userId="S::rc0060590@student.riversidecollege.ac.uk::2d279831-978d-498d-a6c9-94522cf42cd0" providerId="AD" clId="Web-{F1962CEA-1BB9-E29F-D4D9-38B9962192B3}" dt="2025-02-08T18:31:31.979" v="474" actId="1076"/>
          <ac:picMkLst>
            <pc:docMk/>
            <pc:sldMk cId="2750084574" sldId="266"/>
            <ac:picMk id="4" creationId="{CB60C465-6A1A-0514-B0DF-115FC39FBC4B}"/>
          </ac:picMkLst>
        </pc:picChg>
      </pc:sldChg>
    </pc:docChg>
  </pc:docChgLst>
  <pc:docChgLst>
    <pc:chgData name="Bainbridge, Mia (RC0060590)" userId="2d279831-978d-498d-a6c9-94522cf42cd0" providerId="ADAL" clId="{58D7F020-1F48-453A-A9DF-681F5455F0DF}"/>
    <pc:docChg chg="modSld">
      <pc:chgData name="Bainbridge, Mia (RC0060590)" userId="2d279831-978d-498d-a6c9-94522cf42cd0" providerId="ADAL" clId="{58D7F020-1F48-453A-A9DF-681F5455F0DF}" dt="2025-02-12T15:15:14.655" v="0" actId="1076"/>
      <pc:docMkLst>
        <pc:docMk/>
      </pc:docMkLst>
      <pc:sldChg chg="modSp mod">
        <pc:chgData name="Bainbridge, Mia (RC0060590)" userId="2d279831-978d-498d-a6c9-94522cf42cd0" providerId="ADAL" clId="{58D7F020-1F48-453A-A9DF-681F5455F0DF}" dt="2025-02-12T15:15:14.655" v="0" actId="1076"/>
        <pc:sldMkLst>
          <pc:docMk/>
          <pc:sldMk cId="2144388857" sldId="265"/>
        </pc:sldMkLst>
        <pc:picChg chg="mod">
          <ac:chgData name="Bainbridge, Mia (RC0060590)" userId="2d279831-978d-498d-a6c9-94522cf42cd0" providerId="ADAL" clId="{58D7F020-1F48-453A-A9DF-681F5455F0DF}" dt="2025-02-12T15:15:14.655" v="0" actId="1076"/>
          <ac:picMkLst>
            <pc:docMk/>
            <pc:sldMk cId="2144388857" sldId="265"/>
            <ac:picMk id="10" creationId="{FDF28723-A227-7DC4-AC94-67A0FA2661D9}"/>
          </ac:picMkLst>
        </pc:picChg>
      </pc:sldChg>
    </pc:docChg>
  </pc:docChgLst>
  <pc:docChgLst>
    <pc:chgData name="Bainbridge, Mia (RC0060590)" userId="2d279831-978d-498d-a6c9-94522cf42cd0" providerId="ADAL" clId="{273768D9-87B5-4F50-9941-9A264A6AD2C1}"/>
    <pc:docChg chg="undo custSel addSld modSld">
      <pc:chgData name="Bainbridge, Mia (RC0060590)" userId="2d279831-978d-498d-a6c9-94522cf42cd0" providerId="ADAL" clId="{273768D9-87B5-4F50-9941-9A264A6AD2C1}" dt="2025-02-12T10:45:11.540" v="109" actId="20577"/>
      <pc:docMkLst>
        <pc:docMk/>
      </pc:docMkLst>
      <pc:sldChg chg="modSp mod">
        <pc:chgData name="Bainbridge, Mia (RC0060590)" userId="2d279831-978d-498d-a6c9-94522cf42cd0" providerId="ADAL" clId="{273768D9-87B5-4F50-9941-9A264A6AD2C1}" dt="2025-02-12T10:33:20.956" v="2" actId="1076"/>
        <pc:sldMkLst>
          <pc:docMk/>
          <pc:sldMk cId="2750084574" sldId="266"/>
        </pc:sldMkLst>
        <pc:picChg chg="mod">
          <ac:chgData name="Bainbridge, Mia (RC0060590)" userId="2d279831-978d-498d-a6c9-94522cf42cd0" providerId="ADAL" clId="{273768D9-87B5-4F50-9941-9A264A6AD2C1}" dt="2025-02-12T10:33:20.956" v="2" actId="1076"/>
          <ac:picMkLst>
            <pc:docMk/>
            <pc:sldMk cId="2750084574" sldId="266"/>
            <ac:picMk id="4" creationId="{CB60C465-6A1A-0514-B0DF-115FC39FBC4B}"/>
          </ac:picMkLst>
        </pc:picChg>
      </pc:sldChg>
      <pc:sldChg chg="addSp delSp modSp new mod setBg">
        <pc:chgData name="Bainbridge, Mia (RC0060590)" userId="2d279831-978d-498d-a6c9-94522cf42cd0" providerId="ADAL" clId="{273768D9-87B5-4F50-9941-9A264A6AD2C1}" dt="2025-02-12T10:45:11.540" v="109" actId="20577"/>
        <pc:sldMkLst>
          <pc:docMk/>
          <pc:sldMk cId="394634520" sldId="267"/>
        </pc:sldMkLst>
        <pc:spChg chg="del">
          <ac:chgData name="Bainbridge, Mia (RC0060590)" userId="2d279831-978d-498d-a6c9-94522cf42cd0" providerId="ADAL" clId="{273768D9-87B5-4F50-9941-9A264A6AD2C1}" dt="2025-02-12T10:40:14.776" v="4" actId="21"/>
          <ac:spMkLst>
            <pc:docMk/>
            <pc:sldMk cId="394634520" sldId="267"/>
            <ac:spMk id="2" creationId="{3D217238-7A84-B614-0D26-CD7DDE4209CE}"/>
          </ac:spMkLst>
        </pc:spChg>
        <pc:spChg chg="del">
          <ac:chgData name="Bainbridge, Mia (RC0060590)" userId="2d279831-978d-498d-a6c9-94522cf42cd0" providerId="ADAL" clId="{273768D9-87B5-4F50-9941-9A264A6AD2C1}" dt="2025-02-12T10:40:18.315" v="5" actId="21"/>
          <ac:spMkLst>
            <pc:docMk/>
            <pc:sldMk cId="394634520" sldId="267"/>
            <ac:spMk id="3" creationId="{EC9534B2-3155-A54A-A6F1-A7FD323A3A73}"/>
          </ac:spMkLst>
        </pc:spChg>
        <pc:spChg chg="add mod">
          <ac:chgData name="Bainbridge, Mia (RC0060590)" userId="2d279831-978d-498d-a6c9-94522cf42cd0" providerId="ADAL" clId="{273768D9-87B5-4F50-9941-9A264A6AD2C1}" dt="2025-02-12T10:45:11.540" v="109" actId="20577"/>
          <ac:spMkLst>
            <pc:docMk/>
            <pc:sldMk cId="394634520" sldId="267"/>
            <ac:spMk id="12" creationId="{6799336E-8A08-F475-65A7-78564A82148B}"/>
          </ac:spMkLst>
        </pc:spChg>
        <pc:spChg chg="add del">
          <ac:chgData name="Bainbridge, Mia (RC0060590)" userId="2d279831-978d-498d-a6c9-94522cf42cd0" providerId="ADAL" clId="{273768D9-87B5-4F50-9941-9A264A6AD2C1}" dt="2025-02-12T10:41:16.594" v="33" actId="26606"/>
          <ac:spMkLst>
            <pc:docMk/>
            <pc:sldMk cId="394634520" sldId="267"/>
            <ac:spMk id="22" creationId="{B78EDDD3-C548-48EF-B3CA-B290B17192AB}"/>
          </ac:spMkLst>
        </pc:spChg>
        <pc:spChg chg="add del">
          <ac:chgData name="Bainbridge, Mia (RC0060590)" userId="2d279831-978d-498d-a6c9-94522cf42cd0" providerId="ADAL" clId="{273768D9-87B5-4F50-9941-9A264A6AD2C1}" dt="2025-02-12T10:41:18.453" v="35" actId="26606"/>
          <ac:spMkLst>
            <pc:docMk/>
            <pc:sldMk cId="394634520" sldId="267"/>
            <ac:spMk id="25" creationId="{19B2EB12-332C-4DCC-9746-30DD4690F95F}"/>
          </ac:spMkLst>
        </pc:spChg>
        <pc:spChg chg="add del">
          <ac:chgData name="Bainbridge, Mia (RC0060590)" userId="2d279831-978d-498d-a6c9-94522cf42cd0" providerId="ADAL" clId="{273768D9-87B5-4F50-9941-9A264A6AD2C1}" dt="2025-02-12T10:42:58.988" v="53" actId="26606"/>
          <ac:spMkLst>
            <pc:docMk/>
            <pc:sldMk cId="394634520" sldId="267"/>
            <ac:spMk id="36" creationId="{25B97239-2685-48C8-8104-1D4E4E383D82}"/>
          </ac:spMkLst>
        </pc:spChg>
        <pc:spChg chg="add">
          <ac:chgData name="Bainbridge, Mia (RC0060590)" userId="2d279831-978d-498d-a6c9-94522cf42cd0" providerId="ADAL" clId="{273768D9-87B5-4F50-9941-9A264A6AD2C1}" dt="2025-02-12T10:42:58.988" v="53" actId="26606"/>
          <ac:spMkLst>
            <pc:docMk/>
            <pc:sldMk cId="394634520" sldId="267"/>
            <ac:spMk id="41" creationId="{6C2997EE-0889-44C3-AC0D-18F26AC9AAAB}"/>
          </ac:spMkLst>
        </pc:spChg>
        <pc:grpChg chg="add del">
          <ac:chgData name="Bainbridge, Mia (RC0060590)" userId="2d279831-978d-498d-a6c9-94522cf42cd0" providerId="ADAL" clId="{273768D9-87B5-4F50-9941-9A264A6AD2C1}" dt="2025-02-12T10:41:18.453" v="35" actId="26606"/>
          <ac:grpSpMkLst>
            <pc:docMk/>
            <pc:sldMk cId="394634520" sldId="267"/>
            <ac:grpSpMk id="26" creationId="{718BCC2B-0684-4382-A2D3-C9ADC776876E}"/>
          </ac:grpSpMkLst>
        </pc:grpChg>
        <pc:grpChg chg="add del">
          <ac:chgData name="Bainbridge, Mia (RC0060590)" userId="2d279831-978d-498d-a6c9-94522cf42cd0" providerId="ADAL" clId="{273768D9-87B5-4F50-9941-9A264A6AD2C1}" dt="2025-02-12T10:41:18.453" v="35" actId="26606"/>
          <ac:grpSpMkLst>
            <pc:docMk/>
            <pc:sldMk cId="394634520" sldId="267"/>
            <ac:grpSpMk id="29" creationId="{AFD40B55-BABB-4B33-ADD3-0C2340430678}"/>
          </ac:grpSpMkLst>
        </pc:grpChg>
        <pc:grpChg chg="add del">
          <ac:chgData name="Bainbridge, Mia (RC0060590)" userId="2d279831-978d-498d-a6c9-94522cf42cd0" providerId="ADAL" clId="{273768D9-87B5-4F50-9941-9A264A6AD2C1}" dt="2025-02-12T10:41:18.453" v="35" actId="26606"/>
          <ac:grpSpMkLst>
            <pc:docMk/>
            <pc:sldMk cId="394634520" sldId="267"/>
            <ac:grpSpMk id="30" creationId="{B5D0BDB0-2E17-4D86-BEE1-1A1817E04694}"/>
          </ac:grpSpMkLst>
        </pc:grpChg>
        <pc:grpChg chg="add del">
          <ac:chgData name="Bainbridge, Mia (RC0060590)" userId="2d279831-978d-498d-a6c9-94522cf42cd0" providerId="ADAL" clId="{273768D9-87B5-4F50-9941-9A264A6AD2C1}" dt="2025-02-12T10:41:18.453" v="35" actId="26606"/>
          <ac:grpSpMkLst>
            <pc:docMk/>
            <pc:sldMk cId="394634520" sldId="267"/>
            <ac:grpSpMk id="34" creationId="{E616EDA1-F722-4C6A-AD2F-E487C7EBE6BD}"/>
          </ac:grpSpMkLst>
        </pc:grpChg>
        <pc:picChg chg="add mod ord modCrop">
          <ac:chgData name="Bainbridge, Mia (RC0060590)" userId="2d279831-978d-498d-a6c9-94522cf42cd0" providerId="ADAL" clId="{273768D9-87B5-4F50-9941-9A264A6AD2C1}" dt="2025-02-12T10:43:34.202" v="59" actId="18131"/>
          <ac:picMkLst>
            <pc:docMk/>
            <pc:sldMk cId="394634520" sldId="267"/>
            <ac:picMk id="5" creationId="{6271D52E-77D3-7BE8-A95C-939A97FB6A40}"/>
          </ac:picMkLst>
        </pc:picChg>
        <pc:picChg chg="add mod ord modCrop">
          <ac:chgData name="Bainbridge, Mia (RC0060590)" userId="2d279831-978d-498d-a6c9-94522cf42cd0" providerId="ADAL" clId="{273768D9-87B5-4F50-9941-9A264A6AD2C1}" dt="2025-02-12T10:43:08.306" v="54" actId="18131"/>
          <ac:picMkLst>
            <pc:docMk/>
            <pc:sldMk cId="394634520" sldId="267"/>
            <ac:picMk id="7" creationId="{10596DC9-A123-F875-8FB1-FAAA7DCC6A77}"/>
          </ac:picMkLst>
        </pc:picChg>
        <pc:picChg chg="add mod ord modCrop">
          <ac:chgData name="Bainbridge, Mia (RC0060590)" userId="2d279831-978d-498d-a6c9-94522cf42cd0" providerId="ADAL" clId="{273768D9-87B5-4F50-9941-9A264A6AD2C1}" dt="2025-02-12T10:43:26.291" v="58" actId="18131"/>
          <ac:picMkLst>
            <pc:docMk/>
            <pc:sldMk cId="394634520" sldId="267"/>
            <ac:picMk id="9" creationId="{8D6437D0-E544-B603-F417-131CD223DF56}"/>
          </ac:picMkLst>
        </pc:picChg>
        <pc:picChg chg="add mod ord modCrop">
          <ac:chgData name="Bainbridge, Mia (RC0060590)" userId="2d279831-978d-498d-a6c9-94522cf42cd0" providerId="ADAL" clId="{273768D9-87B5-4F50-9941-9A264A6AD2C1}" dt="2025-02-12T10:43:43.322" v="60" actId="18131"/>
          <ac:picMkLst>
            <pc:docMk/>
            <pc:sldMk cId="394634520" sldId="267"/>
            <ac:picMk id="11" creationId="{254C2D51-926E-5709-5A90-21550D666810}"/>
          </ac:picMkLst>
        </pc:picChg>
        <pc:cxnChg chg="add del">
          <ac:chgData name="Bainbridge, Mia (RC0060590)" userId="2d279831-978d-498d-a6c9-94522cf42cd0" providerId="ADAL" clId="{273768D9-87B5-4F50-9941-9A264A6AD2C1}" dt="2025-02-12T10:41:10.869" v="31" actId="26606"/>
          <ac:cxnSpMkLst>
            <pc:docMk/>
            <pc:sldMk cId="394634520" sldId="267"/>
            <ac:cxnSpMk id="16" creationId="{50DA1EB8-87CF-4588-A1FD-4756F9A28F6B}"/>
          </ac:cxnSpMkLst>
        </pc:cxnChg>
        <pc:cxnChg chg="add del">
          <ac:chgData name="Bainbridge, Mia (RC0060590)" userId="2d279831-978d-498d-a6c9-94522cf42cd0" providerId="ADAL" clId="{273768D9-87B5-4F50-9941-9A264A6AD2C1}" dt="2025-02-12T10:41:10.869" v="31" actId="26606"/>
          <ac:cxnSpMkLst>
            <pc:docMk/>
            <pc:sldMk cId="394634520" sldId="267"/>
            <ac:cxnSpMk id="18" creationId="{D7A4E378-EA57-47B9-B1EB-58B998F6CFFB}"/>
          </ac:cxnSpMkLst>
        </pc:cxnChg>
        <pc:cxnChg chg="add del">
          <ac:chgData name="Bainbridge, Mia (RC0060590)" userId="2d279831-978d-498d-a6c9-94522cf42cd0" providerId="ADAL" clId="{273768D9-87B5-4F50-9941-9A264A6AD2C1}" dt="2025-02-12T10:41:10.869" v="31" actId="26606"/>
          <ac:cxnSpMkLst>
            <pc:docMk/>
            <pc:sldMk cId="394634520" sldId="267"/>
            <ac:cxnSpMk id="20" creationId="{D2B31ED6-76F0-425A-9A41-C947AEF9C145}"/>
          </ac:cxnSpMkLst>
        </pc:cxnChg>
      </pc:sldChg>
    </pc:docChg>
  </pc:docChgLst>
  <pc:docChgLst>
    <pc:chgData name="Bainbridge, Mia (RC0060590)" userId="2d279831-978d-498d-a6c9-94522cf42cd0" providerId="ADAL" clId="{3813D84E-F7FA-4BEE-9E03-0139DF296B7C}"/>
    <pc:docChg chg="undo custSel addSld delSld modSld">
      <pc:chgData name="Bainbridge, Mia (RC0060590)" userId="2d279831-978d-498d-a6c9-94522cf42cd0" providerId="ADAL" clId="{3813D84E-F7FA-4BEE-9E03-0139DF296B7C}" dt="2025-02-03T10:01:35.934" v="1310" actId="115"/>
      <pc:docMkLst>
        <pc:docMk/>
      </pc:docMkLst>
      <pc:sldChg chg="modSp">
        <pc:chgData name="Bainbridge, Mia (RC0060590)" userId="2d279831-978d-498d-a6c9-94522cf42cd0" providerId="ADAL" clId="{3813D84E-F7FA-4BEE-9E03-0139DF296B7C}" dt="2025-02-03T10:01:35.934" v="1310" actId="115"/>
        <pc:sldMkLst>
          <pc:docMk/>
          <pc:sldMk cId="2823849933" sldId="257"/>
        </pc:sldMkLst>
        <pc:spChg chg="mod">
          <ac:chgData name="Bainbridge, Mia (RC0060590)" userId="2d279831-978d-498d-a6c9-94522cf42cd0" providerId="ADAL" clId="{3813D84E-F7FA-4BEE-9E03-0139DF296B7C}" dt="2025-02-03T10:01:35.934" v="1310" actId="115"/>
          <ac:spMkLst>
            <pc:docMk/>
            <pc:sldMk cId="2823849933" sldId="257"/>
            <ac:spMk id="3" creationId="{F6913C12-37DC-11F3-E2F3-B4BF75F23C41}"/>
          </ac:spMkLst>
        </pc:spChg>
      </pc:sldChg>
      <pc:sldChg chg="addSp delSp modSp mod modTransition">
        <pc:chgData name="Bainbridge, Mia (RC0060590)" userId="2d279831-978d-498d-a6c9-94522cf42cd0" providerId="ADAL" clId="{3813D84E-F7FA-4BEE-9E03-0139DF296B7C}" dt="2025-02-03T09:57:14.772" v="1302"/>
        <pc:sldMkLst>
          <pc:docMk/>
          <pc:sldMk cId="1286192202" sldId="260"/>
        </pc:sldMkLst>
        <pc:spChg chg="add mod">
          <ac:chgData name="Bainbridge, Mia (RC0060590)" userId="2d279831-978d-498d-a6c9-94522cf42cd0" providerId="ADAL" clId="{3813D84E-F7FA-4BEE-9E03-0139DF296B7C}" dt="2025-02-03T09:41:16.093" v="846" actId="1076"/>
          <ac:spMkLst>
            <pc:docMk/>
            <pc:sldMk cId="1286192202" sldId="260"/>
            <ac:spMk id="17" creationId="{831D3F46-6DAB-D638-7140-A78756AE74FE}"/>
          </ac:spMkLst>
        </pc:spChg>
        <pc:picChg chg="add mod ord">
          <ac:chgData name="Bainbridge, Mia (RC0060590)" userId="2d279831-978d-498d-a6c9-94522cf42cd0" providerId="ADAL" clId="{3813D84E-F7FA-4BEE-9E03-0139DF296B7C}" dt="2025-02-03T09:39:31.974" v="796" actId="26606"/>
          <ac:picMkLst>
            <pc:docMk/>
            <pc:sldMk cId="1286192202" sldId="260"/>
            <ac:picMk id="3" creationId="{C9D9DA32-6548-E79F-7E94-3A26055B259B}"/>
          </ac:picMkLst>
        </pc:picChg>
        <pc:picChg chg="add mod ord">
          <ac:chgData name="Bainbridge, Mia (RC0060590)" userId="2d279831-978d-498d-a6c9-94522cf42cd0" providerId="ADAL" clId="{3813D84E-F7FA-4BEE-9E03-0139DF296B7C}" dt="2025-02-03T09:39:31.974" v="796" actId="26606"/>
          <ac:picMkLst>
            <pc:docMk/>
            <pc:sldMk cId="1286192202" sldId="260"/>
            <ac:picMk id="8" creationId="{EB73085E-8F7E-21E7-3498-A654E4702D2A}"/>
          </ac:picMkLst>
        </pc:picChg>
        <pc:picChg chg="add mod">
          <ac:chgData name="Bainbridge, Mia (RC0060590)" userId="2d279831-978d-498d-a6c9-94522cf42cd0" providerId="ADAL" clId="{3813D84E-F7FA-4BEE-9E03-0139DF296B7C}" dt="2025-02-03T09:41:08.774" v="845" actId="1076"/>
          <ac:picMkLst>
            <pc:docMk/>
            <pc:sldMk cId="1286192202" sldId="260"/>
            <ac:picMk id="14" creationId="{20BF2E18-17E6-E711-C4DF-C41F7C370B61}"/>
          </ac:picMkLst>
        </pc:picChg>
      </pc:sldChg>
      <pc:sldChg chg="modSp del">
        <pc:chgData name="Bainbridge, Mia (RC0060590)" userId="2d279831-978d-498d-a6c9-94522cf42cd0" providerId="ADAL" clId="{3813D84E-F7FA-4BEE-9E03-0139DF296B7C}" dt="2025-02-03T09:41:26.459" v="848" actId="2696"/>
        <pc:sldMkLst>
          <pc:docMk/>
          <pc:sldMk cId="3752393836" sldId="261"/>
        </pc:sldMkLst>
      </pc:sldChg>
      <pc:sldChg chg="addSp delSp modSp del mod modNotesTx">
        <pc:chgData name="Bainbridge, Mia (RC0060590)" userId="2d279831-978d-498d-a6c9-94522cf42cd0" providerId="ADAL" clId="{3813D84E-F7FA-4BEE-9E03-0139DF296B7C}" dt="2025-02-03T09:41:23.890" v="847" actId="2696"/>
        <pc:sldMkLst>
          <pc:docMk/>
          <pc:sldMk cId="884583119" sldId="262"/>
        </pc:sldMkLst>
      </pc:sldChg>
      <pc:sldChg chg="addSp delSp modSp new mod modTransition setBg modNotesTx">
        <pc:chgData name="Bainbridge, Mia (RC0060590)" userId="2d279831-978d-498d-a6c9-94522cf42cd0" providerId="ADAL" clId="{3813D84E-F7FA-4BEE-9E03-0139DF296B7C}" dt="2025-02-03T10:01:07.191" v="1309" actId="255"/>
        <pc:sldMkLst>
          <pc:docMk/>
          <pc:sldMk cId="942404495" sldId="263"/>
        </pc:sldMkLst>
        <pc:spChg chg="mod ord">
          <ac:chgData name="Bainbridge, Mia (RC0060590)" userId="2d279831-978d-498d-a6c9-94522cf42cd0" providerId="ADAL" clId="{3813D84E-F7FA-4BEE-9E03-0139DF296B7C}" dt="2025-02-03T10:01:07.191" v="1309" actId="255"/>
          <ac:spMkLst>
            <pc:docMk/>
            <pc:sldMk cId="942404495" sldId="263"/>
            <ac:spMk id="3" creationId="{AE1BE538-41AD-01EA-4D1C-E911627CC027}"/>
          </ac:spMkLst>
        </pc:spChg>
        <pc:spChg chg="add">
          <ac:chgData name="Bainbridge, Mia (RC0060590)" userId="2d279831-978d-498d-a6c9-94522cf42cd0" providerId="ADAL" clId="{3813D84E-F7FA-4BEE-9E03-0139DF296B7C}" dt="2025-02-03T09:34:30.672" v="756" actId="26606"/>
          <ac:spMkLst>
            <pc:docMk/>
            <pc:sldMk cId="942404495" sldId="263"/>
            <ac:spMk id="21" creationId="{C0763A76-9F1C-4FC5-82B7-DD475DA461B2}"/>
          </ac:spMkLst>
        </pc:spChg>
        <pc:spChg chg="add">
          <ac:chgData name="Bainbridge, Mia (RC0060590)" userId="2d279831-978d-498d-a6c9-94522cf42cd0" providerId="ADAL" clId="{3813D84E-F7FA-4BEE-9E03-0139DF296B7C}" dt="2025-02-03T09:34:30.672" v="756" actId="26606"/>
          <ac:spMkLst>
            <pc:docMk/>
            <pc:sldMk cId="942404495" sldId="263"/>
            <ac:spMk id="22" creationId="{E81BF4F6-F2CF-4984-9D14-D6966D92F99F}"/>
          </ac:spMkLst>
        </pc:spChg>
        <pc:picChg chg="add mod">
          <ac:chgData name="Bainbridge, Mia (RC0060590)" userId="2d279831-978d-498d-a6c9-94522cf42cd0" providerId="ADAL" clId="{3813D84E-F7FA-4BEE-9E03-0139DF296B7C}" dt="2025-02-03T09:34:34.608" v="757" actId="27614"/>
          <ac:picMkLst>
            <pc:docMk/>
            <pc:sldMk cId="942404495" sldId="263"/>
            <ac:picMk id="4" creationId="{1272732F-EA8E-0967-591B-C42D5F038F49}"/>
          </ac:picMkLst>
        </pc:picChg>
      </pc:sldChg>
      <pc:sldChg chg="addSp delSp modSp new mod modTransition setBg addAnim delAnim setClrOvrMap modNotesTx">
        <pc:chgData name="Bainbridge, Mia (RC0060590)" userId="2d279831-978d-498d-a6c9-94522cf42cd0" providerId="ADAL" clId="{3813D84E-F7FA-4BEE-9E03-0139DF296B7C}" dt="2025-02-03T09:57:22.889" v="1304"/>
        <pc:sldMkLst>
          <pc:docMk/>
          <pc:sldMk cId="3484683778" sldId="264"/>
        </pc:sldMkLst>
        <pc:spChg chg="mod ord">
          <ac:chgData name="Bainbridge, Mia (RC0060590)" userId="2d279831-978d-498d-a6c9-94522cf42cd0" providerId="ADAL" clId="{3813D84E-F7FA-4BEE-9E03-0139DF296B7C}" dt="2025-02-03T09:54:49.618" v="1198" actId="14100"/>
          <ac:spMkLst>
            <pc:docMk/>
            <pc:sldMk cId="3484683778" sldId="264"/>
            <ac:spMk id="2" creationId="{205F1638-A092-39E5-5956-D47E76D76184}"/>
          </ac:spMkLst>
        </pc:spChg>
        <pc:spChg chg="add mod ord">
          <ac:chgData name="Bainbridge, Mia (RC0060590)" userId="2d279831-978d-498d-a6c9-94522cf42cd0" providerId="ADAL" clId="{3813D84E-F7FA-4BEE-9E03-0139DF296B7C}" dt="2025-02-03T09:55:02.583" v="1199" actId="1076"/>
          <ac:spMkLst>
            <pc:docMk/>
            <pc:sldMk cId="3484683778" sldId="264"/>
            <ac:spMk id="7" creationId="{A6629FE7-182A-842E-E450-55D1465E2D78}"/>
          </ac:spMkLst>
        </pc:spChg>
        <pc:spChg chg="add">
          <ac:chgData name="Bainbridge, Mia (RC0060590)" userId="2d279831-978d-498d-a6c9-94522cf42cd0" providerId="ADAL" clId="{3813D84E-F7FA-4BEE-9E03-0139DF296B7C}" dt="2025-02-03T09:46:23.551" v="947" actId="26606"/>
          <ac:spMkLst>
            <pc:docMk/>
            <pc:sldMk cId="3484683778" sldId="264"/>
            <ac:spMk id="64" creationId="{21AC6A30-4F22-4C0F-B278-19C5B8A80C55}"/>
          </ac:spMkLst>
        </pc:spChg>
        <pc:spChg chg="add">
          <ac:chgData name="Bainbridge, Mia (RC0060590)" userId="2d279831-978d-498d-a6c9-94522cf42cd0" providerId="ADAL" clId="{3813D84E-F7FA-4BEE-9E03-0139DF296B7C}" dt="2025-02-03T09:46:23.551" v="947" actId="26606"/>
          <ac:spMkLst>
            <pc:docMk/>
            <pc:sldMk cId="3484683778" sldId="264"/>
            <ac:spMk id="65" creationId="{BB4335AD-65B1-44E4-90AF-264024FE4BD2}"/>
          </ac:spMkLst>
        </pc:spChg>
        <pc:picChg chg="add mod ord">
          <ac:chgData name="Bainbridge, Mia (RC0060590)" userId="2d279831-978d-498d-a6c9-94522cf42cd0" providerId="ADAL" clId="{3813D84E-F7FA-4BEE-9E03-0139DF296B7C}" dt="2025-02-03T09:45:59.522" v="942" actId="1076"/>
          <ac:picMkLst>
            <pc:docMk/>
            <pc:sldMk cId="3484683778" sldId="264"/>
            <ac:picMk id="6" creationId="{0D625164-E4B3-2A3F-54AB-83C158F1D96D}"/>
          </ac:picMkLst>
        </pc:picChg>
        <pc:picChg chg="add mod ord">
          <ac:chgData name="Bainbridge, Mia (RC0060590)" userId="2d279831-978d-498d-a6c9-94522cf42cd0" providerId="ADAL" clId="{3813D84E-F7FA-4BEE-9E03-0139DF296B7C}" dt="2025-02-03T09:46:23.551" v="947" actId="26606"/>
          <ac:picMkLst>
            <pc:docMk/>
            <pc:sldMk cId="3484683778" sldId="264"/>
            <ac:picMk id="8" creationId="{E75AB28D-C17A-DE3A-2B09-01D140644CBC}"/>
          </ac:picMkLst>
        </pc:picChg>
      </pc:sldChg>
    </pc:docChg>
  </pc:docChgLst>
  <pc:docChgLst>
    <pc:chgData name="Bainbridge, Mia (RC0060590)" userId="2d279831-978d-498d-a6c9-94522cf42cd0" providerId="ADAL" clId="{10DABB39-9136-425F-9629-5C9F8E61380D}"/>
    <pc:docChg chg="undo custSel addSld modSld">
      <pc:chgData name="Bainbridge, Mia (RC0060590)" userId="2d279831-978d-498d-a6c9-94522cf42cd0" providerId="ADAL" clId="{10DABB39-9136-425F-9629-5C9F8E61380D}" dt="2025-01-27T09:53:46.432" v="442" actId="680"/>
      <pc:docMkLst>
        <pc:docMk/>
      </pc:docMkLst>
      <pc:sldChg chg="modTransition">
        <pc:chgData name="Bainbridge, Mia (RC0060590)" userId="2d279831-978d-498d-a6c9-94522cf42cd0" providerId="ADAL" clId="{10DABB39-9136-425F-9629-5C9F8E61380D}" dt="2025-01-27T09:22:00.530" v="40"/>
        <pc:sldMkLst>
          <pc:docMk/>
          <pc:sldMk cId="4074900619" sldId="256"/>
        </pc:sldMkLst>
      </pc:sldChg>
      <pc:sldChg chg="addSp delSp modSp mod modTransition modAnim modNotesTx">
        <pc:chgData name="Bainbridge, Mia (RC0060590)" userId="2d279831-978d-498d-a6c9-94522cf42cd0" providerId="ADAL" clId="{10DABB39-9136-425F-9629-5C9F8E61380D}" dt="2025-01-27T09:23:47.516" v="68"/>
        <pc:sldMkLst>
          <pc:docMk/>
          <pc:sldMk cId="2823849933" sldId="257"/>
        </pc:sldMkLst>
        <pc:spChg chg="mod">
          <ac:chgData name="Bainbridge, Mia (RC0060590)" userId="2d279831-978d-498d-a6c9-94522cf42cd0" providerId="ADAL" clId="{10DABB39-9136-425F-9629-5C9F8E61380D}" dt="2025-01-27T09:21:03.986" v="25" actId="26606"/>
          <ac:spMkLst>
            <pc:docMk/>
            <pc:sldMk cId="2823849933" sldId="257"/>
            <ac:spMk id="2" creationId="{2136851A-7E68-3801-06A0-22F1E8C7D9C6}"/>
          </ac:spMkLst>
        </pc:spChg>
        <pc:spChg chg="mod">
          <ac:chgData name="Bainbridge, Mia (RC0060590)" userId="2d279831-978d-498d-a6c9-94522cf42cd0" providerId="ADAL" clId="{10DABB39-9136-425F-9629-5C9F8E61380D}" dt="2025-01-27T09:21:26.814" v="28" actId="1076"/>
          <ac:spMkLst>
            <pc:docMk/>
            <pc:sldMk cId="2823849933" sldId="257"/>
            <ac:spMk id="3" creationId="{F6913C12-37DC-11F3-E2F3-B4BF75F23C41}"/>
          </ac:spMkLst>
        </pc:spChg>
        <pc:spChg chg="add">
          <ac:chgData name="Bainbridge, Mia (RC0060590)" userId="2d279831-978d-498d-a6c9-94522cf42cd0" providerId="ADAL" clId="{10DABB39-9136-425F-9629-5C9F8E61380D}" dt="2025-01-27T09:21:03.986" v="25" actId="26606"/>
          <ac:spMkLst>
            <pc:docMk/>
            <pc:sldMk cId="2823849933" sldId="257"/>
            <ac:spMk id="39" creationId="{71F2038E-D777-4B76-81DD-DD13EE91B9DD}"/>
          </ac:spMkLst>
        </pc:spChg>
        <pc:picChg chg="add mod">
          <ac:chgData name="Bainbridge, Mia (RC0060590)" userId="2d279831-978d-498d-a6c9-94522cf42cd0" providerId="ADAL" clId="{10DABB39-9136-425F-9629-5C9F8E61380D}" dt="2025-01-27T09:21:10.397" v="26" actId="14100"/>
          <ac:picMkLst>
            <pc:docMk/>
            <pc:sldMk cId="2823849933" sldId="257"/>
            <ac:picMk id="4" creationId="{E4E7CCD4-6929-E20C-E916-7F32852274A7}"/>
          </ac:picMkLst>
        </pc:picChg>
      </pc:sldChg>
      <pc:sldChg chg="addSp delSp modSp mod modTransition">
        <pc:chgData name="Bainbridge, Mia (RC0060590)" userId="2d279831-978d-498d-a6c9-94522cf42cd0" providerId="ADAL" clId="{10DABB39-9136-425F-9629-5C9F8E61380D}" dt="2025-01-27T09:51:55.801" v="441" actId="1076"/>
        <pc:sldMkLst>
          <pc:docMk/>
          <pc:sldMk cId="2452248616" sldId="258"/>
        </pc:sldMkLst>
        <pc:spChg chg="add mod">
          <ac:chgData name="Bainbridge, Mia (RC0060590)" userId="2d279831-978d-498d-a6c9-94522cf42cd0" providerId="ADAL" clId="{10DABB39-9136-425F-9629-5C9F8E61380D}" dt="2025-01-27T09:42:59.220" v="283" actId="255"/>
          <ac:spMkLst>
            <pc:docMk/>
            <pc:sldMk cId="2452248616" sldId="258"/>
            <ac:spMk id="6" creationId="{DD8EB284-CD43-6037-37E4-C29D14119751}"/>
          </ac:spMkLst>
        </pc:spChg>
        <pc:spChg chg="add mod">
          <ac:chgData name="Bainbridge, Mia (RC0060590)" userId="2d279831-978d-498d-a6c9-94522cf42cd0" providerId="ADAL" clId="{10DABB39-9136-425F-9629-5C9F8E61380D}" dt="2025-01-27T09:51:55.801" v="441" actId="1076"/>
          <ac:spMkLst>
            <pc:docMk/>
            <pc:sldMk cId="2452248616" sldId="258"/>
            <ac:spMk id="10" creationId="{C63644E3-5C58-9BFF-9F8D-759F873C8A9C}"/>
          </ac:spMkLst>
        </pc:spChg>
        <pc:spChg chg="add mod">
          <ac:chgData name="Bainbridge, Mia (RC0060590)" userId="2d279831-978d-498d-a6c9-94522cf42cd0" providerId="ADAL" clId="{10DABB39-9136-425F-9629-5C9F8E61380D}" dt="2025-01-27T09:51:50.059" v="440" actId="1076"/>
          <ac:spMkLst>
            <pc:docMk/>
            <pc:sldMk cId="2452248616" sldId="258"/>
            <ac:spMk id="17" creationId="{5F841923-1EFF-1CAD-FD30-C38EA13E21EE}"/>
          </ac:spMkLst>
        </pc:spChg>
        <pc:spChg chg="add mod">
          <ac:chgData name="Bainbridge, Mia (RC0060590)" userId="2d279831-978d-498d-a6c9-94522cf42cd0" providerId="ADAL" clId="{10DABB39-9136-425F-9629-5C9F8E61380D}" dt="2025-01-27T09:51:47.024" v="439" actId="1076"/>
          <ac:spMkLst>
            <pc:docMk/>
            <pc:sldMk cId="2452248616" sldId="258"/>
            <ac:spMk id="18" creationId="{2CE0E5A5-8878-1619-1EBE-DC9168640BE0}"/>
          </ac:spMkLst>
        </pc:spChg>
        <pc:spChg chg="add mod">
          <ac:chgData name="Bainbridge, Mia (RC0060590)" userId="2d279831-978d-498d-a6c9-94522cf42cd0" providerId="ADAL" clId="{10DABB39-9136-425F-9629-5C9F8E61380D}" dt="2025-01-27T09:45:28.925" v="326" actId="1076"/>
          <ac:spMkLst>
            <pc:docMk/>
            <pc:sldMk cId="2452248616" sldId="258"/>
            <ac:spMk id="20" creationId="{0B7A54C4-1C16-68B5-67A5-874A46CC8195}"/>
          </ac:spMkLst>
        </pc:spChg>
        <pc:spChg chg="add mod">
          <ac:chgData name="Bainbridge, Mia (RC0060590)" userId="2d279831-978d-498d-a6c9-94522cf42cd0" providerId="ADAL" clId="{10DABB39-9136-425F-9629-5C9F8E61380D}" dt="2025-01-27T09:47:45.082" v="364" actId="1076"/>
          <ac:spMkLst>
            <pc:docMk/>
            <pc:sldMk cId="2452248616" sldId="258"/>
            <ac:spMk id="24" creationId="{C46F6E3F-0E47-B973-3671-A8C9C072BFE5}"/>
          </ac:spMkLst>
        </pc:spChg>
        <pc:spChg chg="add mod">
          <ac:chgData name="Bainbridge, Mia (RC0060590)" userId="2d279831-978d-498d-a6c9-94522cf42cd0" providerId="ADAL" clId="{10DABB39-9136-425F-9629-5C9F8E61380D}" dt="2025-01-27T09:49:24.906" v="415" actId="1076"/>
          <ac:spMkLst>
            <pc:docMk/>
            <pc:sldMk cId="2452248616" sldId="258"/>
            <ac:spMk id="25" creationId="{E7B21E7A-258B-242D-F3C5-C749DACB30BB}"/>
          </ac:spMkLst>
        </pc:spChg>
        <pc:spChg chg="add mod">
          <ac:chgData name="Bainbridge, Mia (RC0060590)" userId="2d279831-978d-498d-a6c9-94522cf42cd0" providerId="ADAL" clId="{10DABB39-9136-425F-9629-5C9F8E61380D}" dt="2025-01-27T09:51:38.850" v="438" actId="1076"/>
          <ac:spMkLst>
            <pc:docMk/>
            <pc:sldMk cId="2452248616" sldId="258"/>
            <ac:spMk id="26" creationId="{C4FF531F-6026-3F95-9E20-61126EF73ED8}"/>
          </ac:spMkLst>
        </pc:spChg>
        <pc:spChg chg="add">
          <ac:chgData name="Bainbridge, Mia (RC0060590)" userId="2d279831-978d-498d-a6c9-94522cf42cd0" providerId="ADAL" clId="{10DABB39-9136-425F-9629-5C9F8E61380D}" dt="2025-01-27T09:27:39.060" v="90" actId="26606"/>
          <ac:spMkLst>
            <pc:docMk/>
            <pc:sldMk cId="2452248616" sldId="258"/>
            <ac:spMk id="28" creationId="{94087E04-C99E-4195-8EBA-1BD4C45117C9}"/>
          </ac:spMkLst>
        </pc:spChg>
        <pc:spChg chg="add">
          <ac:chgData name="Bainbridge, Mia (RC0060590)" userId="2d279831-978d-498d-a6c9-94522cf42cd0" providerId="ADAL" clId="{10DABB39-9136-425F-9629-5C9F8E61380D}" dt="2025-01-27T09:27:39.060" v="90" actId="26606"/>
          <ac:spMkLst>
            <pc:docMk/>
            <pc:sldMk cId="2452248616" sldId="258"/>
            <ac:spMk id="34" creationId="{FD73501D-A515-4725-8404-1315A591A54C}"/>
          </ac:spMkLst>
        </pc:spChg>
        <pc:grpChg chg="add">
          <ac:chgData name="Bainbridge, Mia (RC0060590)" userId="2d279831-978d-498d-a6c9-94522cf42cd0" providerId="ADAL" clId="{10DABB39-9136-425F-9629-5C9F8E61380D}" dt="2025-01-27T09:27:39.060" v="90" actId="26606"/>
          <ac:grpSpMkLst>
            <pc:docMk/>
            <pc:sldMk cId="2452248616" sldId="258"/>
            <ac:grpSpMk id="30" creationId="{336EACDA-272E-4472-852A-83CAB409195F}"/>
          </ac:grpSpMkLst>
        </pc:grpChg>
        <pc:picChg chg="mod">
          <ac:chgData name="Bainbridge, Mia (RC0060590)" userId="2d279831-978d-498d-a6c9-94522cf42cd0" providerId="ADAL" clId="{10DABB39-9136-425F-9629-5C9F8E61380D}" dt="2025-01-27T09:46:20.761" v="344" actId="1076"/>
          <ac:picMkLst>
            <pc:docMk/>
            <pc:sldMk cId="2452248616" sldId="258"/>
            <ac:picMk id="5" creationId="{FC3305C1-4118-812B-803A-9537627F9B4D}"/>
          </ac:picMkLst>
        </pc:picChg>
        <pc:picChg chg="add mod">
          <ac:chgData name="Bainbridge, Mia (RC0060590)" userId="2d279831-978d-498d-a6c9-94522cf42cd0" providerId="ADAL" clId="{10DABB39-9136-425F-9629-5C9F8E61380D}" dt="2025-01-27T09:43:50.187" v="295" actId="14100"/>
          <ac:picMkLst>
            <pc:docMk/>
            <pc:sldMk cId="2452248616" sldId="258"/>
            <ac:picMk id="16" creationId="{F25F71DE-71BC-2C0A-5FCE-66C4D798445F}"/>
          </ac:picMkLst>
        </pc:picChg>
      </pc:sldChg>
      <pc:sldChg chg="modSp mod modTransition modAnim modNotesTx">
        <pc:chgData name="Bainbridge, Mia (RC0060590)" userId="2d279831-978d-498d-a6c9-94522cf42cd0" providerId="ADAL" clId="{10DABB39-9136-425F-9629-5C9F8E61380D}" dt="2025-01-27T09:26:31.228" v="88" actId="20577"/>
        <pc:sldMkLst>
          <pc:docMk/>
          <pc:sldMk cId="3427143238" sldId="259"/>
        </pc:sldMkLst>
        <pc:spChg chg="mod">
          <ac:chgData name="Bainbridge, Mia (RC0060590)" userId="2d279831-978d-498d-a6c9-94522cf42cd0" providerId="ADAL" clId="{10DABB39-9136-425F-9629-5C9F8E61380D}" dt="2025-01-27T09:23:31.798" v="65" actId="115"/>
          <ac:spMkLst>
            <pc:docMk/>
            <pc:sldMk cId="3427143238" sldId="259"/>
            <ac:spMk id="2" creationId="{6B90C310-BDFC-D7F1-1C6A-AC204C4A973F}"/>
          </ac:spMkLst>
        </pc:spChg>
        <pc:spChg chg="mod">
          <ac:chgData name="Bainbridge, Mia (RC0060590)" userId="2d279831-978d-498d-a6c9-94522cf42cd0" providerId="ADAL" clId="{10DABB39-9136-425F-9629-5C9F8E61380D}" dt="2025-01-27T09:26:31.228" v="88" actId="20577"/>
          <ac:spMkLst>
            <pc:docMk/>
            <pc:sldMk cId="3427143238" sldId="259"/>
            <ac:spMk id="31" creationId="{CBC45796-3F7A-5F4D-D444-C32C5891BD09}"/>
          </ac:spMkLst>
        </pc:spChg>
      </pc:sldChg>
      <pc:sldChg chg="new">
        <pc:chgData name="Bainbridge, Mia (RC0060590)" userId="2d279831-978d-498d-a6c9-94522cf42cd0" providerId="ADAL" clId="{10DABB39-9136-425F-9629-5C9F8E61380D}" dt="2025-01-27T09:53:46.432" v="442" actId="680"/>
        <pc:sldMkLst>
          <pc:docMk/>
          <pc:sldMk cId="1286192202"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6A05E-889B-4998-8F0C-7C16B869798A}" type="datetimeFigureOut">
              <a:rPr lang="en-GB" smtClean="0"/>
              <a:t>12/02/2025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A0FB4-A455-4337-B224-0D05DA1543C3}" type="slidenum">
              <a:rPr lang="en-GB" smtClean="0"/>
              <a:t>‹#›</a:t>
            </a:fld>
            <a:endParaRPr lang="en-GB" dirty="0"/>
          </a:p>
        </p:txBody>
      </p:sp>
    </p:spTree>
    <p:extLst>
      <p:ext uri="{BB962C8B-B14F-4D97-AF65-F5344CB8AC3E}">
        <p14:creationId xmlns:p14="http://schemas.microsoft.com/office/powerpoint/2010/main" val="72237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dobe Arabic" panose="02040503050201020203" pitchFamily="18" charset="-78"/>
                <a:cs typeface="Adobe Arabic" panose="02040503050201020203" pitchFamily="18" charset="-78"/>
              </a:rPr>
              <a:t> This job role requires working alongside a massive team of people, all with different jobs. Some examples are : Roadies, Sound Technicians, Media management, Finances, Stage Constructions crews, Fashion/ makeup artists and more.</a:t>
            </a:r>
            <a:endParaRPr lang="en-GB" dirty="0"/>
          </a:p>
        </p:txBody>
      </p:sp>
      <p:sp>
        <p:nvSpPr>
          <p:cNvPr id="4" name="Slide Number Placeholder 3"/>
          <p:cNvSpPr>
            <a:spLocks noGrp="1"/>
          </p:cNvSpPr>
          <p:nvPr>
            <p:ph type="sldNum" sz="quarter" idx="5"/>
          </p:nvPr>
        </p:nvSpPr>
        <p:spPr/>
        <p:txBody>
          <a:bodyPr/>
          <a:lstStyle/>
          <a:p>
            <a:fld id="{670A0FB4-A455-4337-B224-0D05DA1543C3}" type="slidenum">
              <a:rPr lang="en-GB" smtClean="0"/>
              <a:t>2</a:t>
            </a:fld>
            <a:endParaRPr lang="en-GB" dirty="0"/>
          </a:p>
        </p:txBody>
      </p:sp>
    </p:spTree>
    <p:extLst>
      <p:ext uri="{BB962C8B-B14F-4D97-AF65-F5344CB8AC3E}">
        <p14:creationId xmlns:p14="http://schemas.microsoft.com/office/powerpoint/2010/main" val="111237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dobe Arabic" panose="02040503050201020203" pitchFamily="18" charset="-78"/>
                <a:cs typeface="Adobe Arabic" panose="02040503050201020203" pitchFamily="18" charset="-78"/>
              </a:rPr>
              <a:t>Susan Silver made many decisions for these bands that very much contributed to their fame. She encouraged Nirvana to sign a deal with Sub Pop Records in 1990, this then led to the release of their album </a:t>
            </a:r>
            <a:r>
              <a:rPr lang="en-US" sz="1200" i="1" dirty="0">
                <a:latin typeface="Adobe Arabic" panose="02040503050201020203" pitchFamily="18" charset="-78"/>
                <a:cs typeface="Adobe Arabic" panose="02040503050201020203" pitchFamily="18" charset="-78"/>
              </a:rPr>
              <a:t>Nevermind</a:t>
            </a:r>
            <a:r>
              <a:rPr lang="en-US" sz="1200" dirty="0">
                <a:latin typeface="Adobe Arabic" panose="02040503050201020203" pitchFamily="18" charset="-78"/>
                <a:cs typeface="Adobe Arabic" panose="02040503050201020203" pitchFamily="18" charset="-78"/>
              </a:rPr>
              <a:t>.</a:t>
            </a:r>
          </a:p>
          <a:p>
            <a:r>
              <a:rPr lang="en-US" dirty="0"/>
              <a:t>, Managing bands such as the </a:t>
            </a:r>
            <a:r>
              <a:rPr lang="en-US" b="1" dirty="0"/>
              <a:t>Screaming Trees</a:t>
            </a:r>
            <a:r>
              <a:rPr lang="en-US" dirty="0"/>
              <a:t>, </a:t>
            </a:r>
            <a:r>
              <a:rPr lang="en-US" b="1" dirty="0"/>
              <a:t>Soundgarden</a:t>
            </a:r>
            <a:r>
              <a:rPr lang="en-US" dirty="0"/>
              <a:t> and </a:t>
            </a:r>
            <a:r>
              <a:rPr lang="en-US" b="1" dirty="0"/>
              <a:t>Alice In Chains. </a:t>
            </a:r>
            <a:endParaRPr lang="en-GB" dirty="0"/>
          </a:p>
        </p:txBody>
      </p:sp>
      <p:sp>
        <p:nvSpPr>
          <p:cNvPr id="4" name="Slide Number Placeholder 3"/>
          <p:cNvSpPr>
            <a:spLocks noGrp="1"/>
          </p:cNvSpPr>
          <p:nvPr>
            <p:ph type="sldNum" sz="quarter" idx="5"/>
          </p:nvPr>
        </p:nvSpPr>
        <p:spPr/>
        <p:txBody>
          <a:bodyPr/>
          <a:lstStyle/>
          <a:p>
            <a:fld id="{670A0FB4-A455-4337-B224-0D05DA1543C3}" type="slidenum">
              <a:rPr lang="en-GB" smtClean="0"/>
              <a:t>3</a:t>
            </a:fld>
            <a:endParaRPr lang="en-GB" dirty="0"/>
          </a:p>
        </p:txBody>
      </p:sp>
    </p:spTree>
    <p:extLst>
      <p:ext uri="{BB962C8B-B14F-4D97-AF65-F5344CB8AC3E}">
        <p14:creationId xmlns:p14="http://schemas.microsoft.com/office/powerpoint/2010/main" val="369891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Susan talks about how she enjoyed the creative process of music and even theatre. This proves very useful when being a manager because you know exactly what needs to be happening and I plan on doing the same thing. Using what I know to provide advice and strict tasks for bandmates.</a:t>
            </a:r>
          </a:p>
        </p:txBody>
      </p:sp>
      <p:sp>
        <p:nvSpPr>
          <p:cNvPr id="4" name="Slide Number Placeholder 3"/>
          <p:cNvSpPr>
            <a:spLocks noGrp="1"/>
          </p:cNvSpPr>
          <p:nvPr>
            <p:ph type="sldNum" sz="quarter" idx="5"/>
          </p:nvPr>
        </p:nvSpPr>
        <p:spPr/>
        <p:txBody>
          <a:bodyPr/>
          <a:lstStyle/>
          <a:p>
            <a:fld id="{670A0FB4-A455-4337-B224-0D05DA1543C3}" type="slidenum">
              <a:rPr lang="en-GB" smtClean="0"/>
              <a:t>4</a:t>
            </a:fld>
            <a:endParaRPr lang="en-GB" dirty="0"/>
          </a:p>
        </p:txBody>
      </p:sp>
    </p:spTree>
    <p:extLst>
      <p:ext uri="{BB962C8B-B14F-4D97-AF65-F5344CB8AC3E}">
        <p14:creationId xmlns:p14="http://schemas.microsoft.com/office/powerpoint/2010/main" val="32543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0A0FB4-A455-4337-B224-0D05DA1543C3}" type="slidenum">
              <a:rPr lang="en-GB" smtClean="0"/>
              <a:t>6</a:t>
            </a:fld>
            <a:endParaRPr lang="en-GB" dirty="0"/>
          </a:p>
        </p:txBody>
      </p:sp>
    </p:spTree>
    <p:extLst>
      <p:ext uri="{BB962C8B-B14F-4D97-AF65-F5344CB8AC3E}">
        <p14:creationId xmlns:p14="http://schemas.microsoft.com/office/powerpoint/2010/main" val="4723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Hayley Williams is the lead singer of Paramore and is very well known for her powerful belt. She is historically one of the only vocalists whose live belt matches that of the recording.</a:t>
            </a:r>
          </a:p>
          <a:p>
            <a:r>
              <a:rPr lang="en-GB" dirty="0"/>
              <a:t>Paramore started getting famous when Hayley Williams was around 16, this meant she had to learn how to safely sing their songs to prevent damaging her voice early in her career.</a:t>
            </a:r>
          </a:p>
        </p:txBody>
      </p:sp>
      <p:sp>
        <p:nvSpPr>
          <p:cNvPr id="4" name="Slide Number Placeholder 3"/>
          <p:cNvSpPr>
            <a:spLocks noGrp="1"/>
          </p:cNvSpPr>
          <p:nvPr>
            <p:ph type="sldNum" sz="quarter" idx="5"/>
          </p:nvPr>
        </p:nvSpPr>
        <p:spPr/>
        <p:txBody>
          <a:bodyPr/>
          <a:lstStyle/>
          <a:p>
            <a:fld id="{670A0FB4-A455-4337-B224-0D05DA1543C3}" type="slidenum">
              <a:rPr lang="en-GB" smtClean="0"/>
              <a:t>7</a:t>
            </a:fld>
            <a:endParaRPr lang="en-GB" dirty="0"/>
          </a:p>
        </p:txBody>
      </p:sp>
    </p:spTree>
    <p:extLst>
      <p:ext uri="{BB962C8B-B14F-4D97-AF65-F5344CB8AC3E}">
        <p14:creationId xmlns:p14="http://schemas.microsoft.com/office/powerpoint/2010/main" val="425632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Paramore has been very successful throughout their time as a band. From touring with other major artists to creating music for the soundtrack in the Twilight Saga.</a:t>
            </a:r>
          </a:p>
          <a:p>
            <a:r>
              <a:rPr lang="en-GB" dirty="0"/>
              <a:t>When Paramore perform on stage, Hayley lets her music speak for her and really conveys emotion through the way she moves and sings her songs.</a:t>
            </a:r>
          </a:p>
        </p:txBody>
      </p:sp>
      <p:sp>
        <p:nvSpPr>
          <p:cNvPr id="4" name="Slide Number Placeholder 3"/>
          <p:cNvSpPr>
            <a:spLocks noGrp="1"/>
          </p:cNvSpPr>
          <p:nvPr>
            <p:ph type="sldNum" sz="quarter" idx="5"/>
          </p:nvPr>
        </p:nvSpPr>
        <p:spPr/>
        <p:txBody>
          <a:bodyPr/>
          <a:lstStyle/>
          <a:p>
            <a:fld id="{670A0FB4-A455-4337-B224-0D05DA1543C3}" type="slidenum">
              <a:rPr lang="en-GB" smtClean="0"/>
              <a:t>8</a:t>
            </a:fld>
            <a:endParaRPr lang="en-GB" dirty="0"/>
          </a:p>
        </p:txBody>
      </p:sp>
    </p:spTree>
    <p:extLst>
      <p:ext uri="{BB962C8B-B14F-4D97-AF65-F5344CB8AC3E}">
        <p14:creationId xmlns:p14="http://schemas.microsoft.com/office/powerpoint/2010/main" val="1788548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Hayleys on stage clothes seem relatively comfortable and easy to move around in, this is something I am taking into consideration because her style is still alternative while being comfy at the same time.</a:t>
            </a:r>
          </a:p>
          <a:p>
            <a:r>
              <a:rPr lang="en-US" dirty="0">
                <a:latin typeface="Calibri"/>
                <a:ea typeface="Calibri"/>
                <a:cs typeface="Calibri"/>
              </a:rPr>
              <a:t>The emotions conveyed through Hayley's stage presence come from really emphasizing the way a song makes her feel or the meaning behind it. I intend on doing something very similar in order to make a performance more visually interesting.</a:t>
            </a:r>
          </a:p>
          <a:p>
            <a:r>
              <a:rPr lang="en-US" dirty="0">
                <a:latin typeface="Calibri"/>
                <a:ea typeface="Calibri"/>
                <a:cs typeface="Calibri"/>
              </a:rPr>
              <a:t>The energy and stamina she has during performances is very important. In an interview with SELF magazine Hayley mentions how she doesn't eat dairy, eats breakfast every morning and drinks herbal tea. She also mentions her performance being a crazy work out but still warming up the morning of a show by doing some exercises, this is something I want to incorporate to retain health while doing performances.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70A0FB4-A455-4337-B224-0D05DA1543C3}" type="slidenum">
              <a:rPr lang="en-GB" smtClean="0"/>
              <a:t>9</a:t>
            </a:fld>
            <a:endParaRPr lang="en-GB" dirty="0"/>
          </a:p>
        </p:txBody>
      </p:sp>
    </p:spTree>
    <p:extLst>
      <p:ext uri="{BB962C8B-B14F-4D97-AF65-F5344CB8AC3E}">
        <p14:creationId xmlns:p14="http://schemas.microsoft.com/office/powerpoint/2010/main" val="363576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333160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251259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124477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140305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154559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5959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50402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421639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55871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168731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4773BD-E195-4410-A3D1-2420F0B03F6F}" type="datetimeFigureOut">
              <a:rPr lang="en-GB" smtClean="0"/>
              <a:t>12/02/2025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2AC4B-21BC-435B-95E4-25E1E7B94519}" type="slidenum">
              <a:rPr lang="en-GB" smtClean="0"/>
              <a:t>‹#›</a:t>
            </a:fld>
            <a:endParaRPr lang="en-GB" dirty="0"/>
          </a:p>
        </p:txBody>
      </p:sp>
    </p:spTree>
    <p:extLst>
      <p:ext uri="{BB962C8B-B14F-4D97-AF65-F5344CB8AC3E}">
        <p14:creationId xmlns:p14="http://schemas.microsoft.com/office/powerpoint/2010/main" val="289026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844773BD-E195-4410-A3D1-2420F0B03F6F}" type="datetimeFigureOut">
              <a:rPr lang="en-GB" smtClean="0"/>
              <a:t>12/02/2025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DE62AC4B-21BC-435B-95E4-25E1E7B94519}" type="slidenum">
              <a:rPr lang="en-GB" smtClean="0"/>
              <a:t>‹#›</a:t>
            </a:fld>
            <a:endParaRPr lang="en-GB" dirty="0"/>
          </a:p>
        </p:txBody>
      </p:sp>
    </p:spTree>
    <p:extLst>
      <p:ext uri="{BB962C8B-B14F-4D97-AF65-F5344CB8AC3E}">
        <p14:creationId xmlns:p14="http://schemas.microsoft.com/office/powerpoint/2010/main" val="40214004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youtube.com/watch?v=Bgw3nLkfTyk"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XKqKo7apGRk?start=60&amp;feature=oembed" TargetMode="Externa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jrXhYrA9yO0?start=142&amp;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music posters&#10;&#10;Description automatically generated">
            <a:extLst>
              <a:ext uri="{FF2B5EF4-FFF2-40B4-BE49-F238E27FC236}">
                <a16:creationId xmlns:a16="http://schemas.microsoft.com/office/drawing/2014/main" id="{5A4A9D6C-67CB-BA4E-41B3-9EA403EBFA13}"/>
              </a:ext>
            </a:extLst>
          </p:cNvPr>
          <p:cNvPicPr>
            <a:picLocks noChangeAspect="1"/>
          </p:cNvPicPr>
          <p:nvPr/>
        </p:nvPicPr>
        <p:blipFill>
          <a:blip r:embed="rId2">
            <a:alphaModFix amt="60000"/>
          </a:blip>
          <a:srcRect t="443"/>
          <a:stretch/>
        </p:blipFill>
        <p:spPr>
          <a:xfrm>
            <a:off x="-1" y="10"/>
            <a:ext cx="12192001" cy="6857990"/>
          </a:xfrm>
          <a:prstGeom prst="rect">
            <a:avLst/>
          </a:prstGeom>
        </p:spPr>
      </p:pic>
      <p:sp>
        <p:nvSpPr>
          <p:cNvPr id="2" name="Title 1">
            <a:extLst>
              <a:ext uri="{FF2B5EF4-FFF2-40B4-BE49-F238E27FC236}">
                <a16:creationId xmlns:a16="http://schemas.microsoft.com/office/drawing/2014/main" id="{082A8637-D1CC-2A95-8567-A2BA52331396}"/>
              </a:ext>
            </a:extLst>
          </p:cNvPr>
          <p:cNvSpPr>
            <a:spLocks noGrp="1"/>
          </p:cNvSpPr>
          <p:nvPr>
            <p:ph type="ctrTitle"/>
          </p:nvPr>
        </p:nvSpPr>
        <p:spPr>
          <a:xfrm>
            <a:off x="841248" y="600427"/>
            <a:ext cx="9875520" cy="3299902"/>
          </a:xfrm>
        </p:spPr>
        <p:txBody>
          <a:bodyPr>
            <a:normAutofit/>
          </a:bodyPr>
          <a:lstStyle/>
          <a:p>
            <a:pPr algn="l"/>
            <a:r>
              <a:rPr lang="en-GB" sz="8200" b="1" dirty="0">
                <a:ln w="6600">
                  <a:solidFill>
                    <a:srgbClr val="FFC000"/>
                  </a:solidFill>
                  <a:prstDash val="solid"/>
                </a:ln>
                <a:effectLst>
                  <a:outerShdw blurRad="50800" dist="38100" dir="2700000" algn="tl" rotWithShape="0">
                    <a:prstClr val="black">
                      <a:alpha val="40000"/>
                    </a:prstClr>
                  </a:outerShdw>
                </a:effectLst>
                <a:latin typeface="Bauhaus 93" panose="04030905020B02020C02" pitchFamily="82" charset="0"/>
              </a:rPr>
              <a:t>Job Role Research</a:t>
            </a:r>
          </a:p>
        </p:txBody>
      </p:sp>
      <p:sp>
        <p:nvSpPr>
          <p:cNvPr id="3" name="Subtitle 2">
            <a:extLst>
              <a:ext uri="{FF2B5EF4-FFF2-40B4-BE49-F238E27FC236}">
                <a16:creationId xmlns:a16="http://schemas.microsoft.com/office/drawing/2014/main" id="{C5EC62B8-D1B7-8F43-6FD2-5B954B6ABE9E}"/>
              </a:ext>
            </a:extLst>
          </p:cNvPr>
          <p:cNvSpPr>
            <a:spLocks noGrp="1"/>
          </p:cNvSpPr>
          <p:nvPr>
            <p:ph type="subTitle" idx="1"/>
          </p:nvPr>
        </p:nvSpPr>
        <p:spPr>
          <a:xfrm>
            <a:off x="859536" y="4072045"/>
            <a:ext cx="9875520" cy="1414355"/>
          </a:xfrm>
        </p:spPr>
        <p:txBody>
          <a:bodyPr>
            <a:normAutofit/>
          </a:bodyPr>
          <a:lstStyle/>
          <a:p>
            <a:pPr algn="l"/>
            <a:r>
              <a:rPr lang="en-GB" dirty="0">
                <a:solidFill>
                  <a:srgbClr val="FFFFFF"/>
                </a:solidFill>
                <a:latin typeface="Adobe Arabic" panose="02040503050201020203" pitchFamily="18" charset="-78"/>
                <a:cs typeface="Adobe Arabic" panose="02040503050201020203" pitchFamily="18" charset="-78"/>
              </a:rPr>
              <a:t>By Mia Bainbridge</a:t>
            </a:r>
          </a:p>
        </p:txBody>
      </p:sp>
    </p:spTree>
    <p:extLst>
      <p:ext uri="{BB962C8B-B14F-4D97-AF65-F5344CB8AC3E}">
        <p14:creationId xmlns:p14="http://schemas.microsoft.com/office/powerpoint/2010/main" val="407490061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uple of women playing guitars&#10;&#10;AI-generated content may be incorrect.">
            <a:extLst>
              <a:ext uri="{FF2B5EF4-FFF2-40B4-BE49-F238E27FC236}">
                <a16:creationId xmlns:a16="http://schemas.microsoft.com/office/drawing/2014/main" id="{8D6437D0-E544-B603-F417-131CD223DF56}"/>
              </a:ext>
            </a:extLst>
          </p:cNvPr>
          <p:cNvPicPr>
            <a:picLocks noChangeAspect="1"/>
          </p:cNvPicPr>
          <p:nvPr/>
        </p:nvPicPr>
        <p:blipFill>
          <a:blip r:embed="rId2">
            <a:extLst>
              <a:ext uri="{28A0092B-C50C-407E-A947-70E740481C1C}">
                <a14:useLocalDpi xmlns:a14="http://schemas.microsoft.com/office/drawing/2010/main" val="0"/>
              </a:ext>
            </a:extLst>
          </a:blip>
          <a:srcRect l="1059" t="16634" r="-1061" b="5147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1" name="Picture 10" descr="A person holding a guitar&#10;&#10;AI-generated content may be incorrect.">
            <a:extLst>
              <a:ext uri="{FF2B5EF4-FFF2-40B4-BE49-F238E27FC236}">
                <a16:creationId xmlns:a16="http://schemas.microsoft.com/office/drawing/2014/main" id="{254C2D51-926E-5709-5A90-21550D666810}"/>
              </a:ext>
            </a:extLst>
          </p:cNvPr>
          <p:cNvPicPr>
            <a:picLocks noChangeAspect="1"/>
          </p:cNvPicPr>
          <p:nvPr/>
        </p:nvPicPr>
        <p:blipFill>
          <a:blip r:embed="rId3">
            <a:extLst>
              <a:ext uri="{28A0092B-C50C-407E-A947-70E740481C1C}">
                <a14:useLocalDpi xmlns:a14="http://schemas.microsoft.com/office/drawing/2010/main" val="0"/>
              </a:ext>
            </a:extLst>
          </a:blip>
          <a:srcRect t="28022" b="39865"/>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10596DC9-A123-F875-8FB1-FAAA7DCC6A77}"/>
              </a:ext>
            </a:extLst>
          </p:cNvPr>
          <p:cNvPicPr>
            <a:picLocks noChangeAspect="1"/>
          </p:cNvPicPr>
          <p:nvPr/>
        </p:nvPicPr>
        <p:blipFill>
          <a:blip r:embed="rId4">
            <a:extLst>
              <a:ext uri="{28A0092B-C50C-407E-A947-70E740481C1C}">
                <a14:useLocalDpi xmlns:a14="http://schemas.microsoft.com/office/drawing/2010/main" val="0"/>
              </a:ext>
            </a:extLst>
          </a:blip>
          <a:srcRect l="-1214" t="18867" r="1214" b="56383"/>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descr="A person singing into a microphone&#10;&#10;AI-generated content may be incorrect.">
            <a:extLst>
              <a:ext uri="{FF2B5EF4-FFF2-40B4-BE49-F238E27FC236}">
                <a16:creationId xmlns:a16="http://schemas.microsoft.com/office/drawing/2014/main" id="{6271D52E-77D3-7BE8-A95C-939A97FB6A40}"/>
              </a:ext>
            </a:extLst>
          </p:cNvPr>
          <p:cNvPicPr>
            <a:picLocks noChangeAspect="1"/>
          </p:cNvPicPr>
          <p:nvPr/>
        </p:nvPicPr>
        <p:blipFill>
          <a:blip r:embed="rId5">
            <a:extLst>
              <a:ext uri="{28A0092B-C50C-407E-A947-70E740481C1C}">
                <a14:useLocalDpi xmlns:a14="http://schemas.microsoft.com/office/drawing/2010/main" val="0"/>
              </a:ext>
            </a:extLst>
          </a:blip>
          <a:srcRect t="7419" b="42889"/>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2" name="TextBox 11">
            <a:extLst>
              <a:ext uri="{FF2B5EF4-FFF2-40B4-BE49-F238E27FC236}">
                <a16:creationId xmlns:a16="http://schemas.microsoft.com/office/drawing/2014/main" id="{6799336E-8A08-F475-65A7-78564A82148B}"/>
              </a:ext>
            </a:extLst>
          </p:cNvPr>
          <p:cNvSpPr txBox="1"/>
          <p:nvPr/>
        </p:nvSpPr>
        <p:spPr>
          <a:xfrm>
            <a:off x="3762374" y="3042848"/>
            <a:ext cx="4124325" cy="707886"/>
          </a:xfrm>
          <a:prstGeom prst="rect">
            <a:avLst/>
          </a:prstGeom>
          <a:noFill/>
        </p:spPr>
        <p:txBody>
          <a:bodyPr wrap="square" rtlCol="0">
            <a:spAutoFit/>
          </a:bodyPr>
          <a:lstStyle/>
          <a:p>
            <a:r>
              <a:rPr lang="en-GB" sz="4000" b="1" dirty="0">
                <a:latin typeface="Adobe Arabic" panose="02040503050201020203" pitchFamily="18" charset="-78"/>
                <a:cs typeface="Adobe Arabic" panose="02040503050201020203" pitchFamily="18" charset="-78"/>
              </a:rPr>
              <a:t>Thanks for listening  XD</a:t>
            </a:r>
          </a:p>
        </p:txBody>
      </p:sp>
    </p:spTree>
    <p:extLst>
      <p:ext uri="{BB962C8B-B14F-4D97-AF65-F5344CB8AC3E}">
        <p14:creationId xmlns:p14="http://schemas.microsoft.com/office/powerpoint/2010/main" val="394634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36851A-7E68-3801-06A0-22F1E8C7D9C6}"/>
              </a:ext>
            </a:extLst>
          </p:cNvPr>
          <p:cNvSpPr>
            <a:spLocks noGrp="1"/>
          </p:cNvSpPr>
          <p:nvPr>
            <p:ph type="title"/>
          </p:nvPr>
        </p:nvSpPr>
        <p:spPr>
          <a:xfrm>
            <a:off x="804672" y="802955"/>
            <a:ext cx="4766330" cy="1454051"/>
          </a:xfrm>
        </p:spPr>
        <p:txBody>
          <a:bodyPr>
            <a:normAutofit/>
          </a:bodyPr>
          <a:lstStyle/>
          <a:p>
            <a:r>
              <a:rPr lang="en-GB" sz="3600" dirty="0">
                <a:solidFill>
                  <a:schemeClr val="tx2"/>
                </a:solidFill>
                <a:latin typeface="Bauhaus 93" panose="04030905020B02020C02" pitchFamily="82" charset="0"/>
              </a:rPr>
              <a:t>What does a manager do?</a:t>
            </a:r>
          </a:p>
        </p:txBody>
      </p:sp>
      <p:sp>
        <p:nvSpPr>
          <p:cNvPr id="3" name="Content Placeholder 2">
            <a:extLst>
              <a:ext uri="{FF2B5EF4-FFF2-40B4-BE49-F238E27FC236}">
                <a16:creationId xmlns:a16="http://schemas.microsoft.com/office/drawing/2014/main" id="{F6913C12-37DC-11F3-E2F3-B4BF75F23C41}"/>
              </a:ext>
            </a:extLst>
          </p:cNvPr>
          <p:cNvSpPr>
            <a:spLocks noGrp="1"/>
          </p:cNvSpPr>
          <p:nvPr>
            <p:ph idx="1"/>
          </p:nvPr>
        </p:nvSpPr>
        <p:spPr>
          <a:xfrm>
            <a:off x="341376" y="2430827"/>
            <a:ext cx="4765949" cy="3353476"/>
          </a:xfrm>
        </p:spPr>
        <p:txBody>
          <a:bodyPr anchor="t">
            <a:normAutofit/>
          </a:bodyPr>
          <a:lstStyle/>
          <a:p>
            <a:r>
              <a:rPr lang="en-GB" sz="2400" dirty="0">
                <a:solidFill>
                  <a:schemeClr val="tx2"/>
                </a:solidFill>
                <a:latin typeface="Adobe Arabic" panose="02040503050201020203" pitchFamily="18" charset="-78"/>
                <a:cs typeface="Adobe Arabic" panose="02040503050201020203" pitchFamily="18" charset="-78"/>
              </a:rPr>
              <a:t>In the music business, having a </a:t>
            </a:r>
            <a:r>
              <a:rPr lang="en-GB" sz="2400" b="1" dirty="0">
                <a:solidFill>
                  <a:schemeClr val="tx2"/>
                </a:solidFill>
                <a:latin typeface="Adobe Arabic" panose="02040503050201020203" pitchFamily="18" charset="-78"/>
                <a:cs typeface="Adobe Arabic" panose="02040503050201020203" pitchFamily="18" charset="-78"/>
              </a:rPr>
              <a:t>manager</a:t>
            </a:r>
            <a:r>
              <a:rPr lang="en-GB" sz="2400" dirty="0">
                <a:solidFill>
                  <a:schemeClr val="tx2"/>
                </a:solidFill>
                <a:latin typeface="Adobe Arabic" panose="02040503050201020203" pitchFamily="18" charset="-78"/>
                <a:cs typeface="Adobe Arabic" panose="02040503050201020203" pitchFamily="18" charset="-78"/>
              </a:rPr>
              <a:t> is essential. In terms of managing a band, this job role needs to organise and approve of pretty much anything the band/ artist does.</a:t>
            </a:r>
          </a:p>
          <a:p>
            <a:endParaRPr lang="en-GB" sz="2400" dirty="0">
              <a:solidFill>
                <a:schemeClr val="tx2"/>
              </a:solidFill>
              <a:latin typeface="Adobe Arabic" panose="02040503050201020203" pitchFamily="18" charset="-78"/>
              <a:cs typeface="Adobe Arabic" panose="02040503050201020203" pitchFamily="18" charset="-78"/>
            </a:endParaRPr>
          </a:p>
          <a:p>
            <a:r>
              <a:rPr lang="en-GB" sz="2400" dirty="0">
                <a:solidFill>
                  <a:schemeClr val="tx2"/>
                </a:solidFill>
                <a:latin typeface="Adobe Arabic" panose="02040503050201020203" pitchFamily="18" charset="-78"/>
                <a:cs typeface="Adobe Arabic" panose="02040503050201020203" pitchFamily="18" charset="-78"/>
              </a:rPr>
              <a:t>A manager approves of any </a:t>
            </a:r>
            <a:r>
              <a:rPr lang="en-GB" sz="2400" u="sng" dirty="0">
                <a:solidFill>
                  <a:schemeClr val="tx2"/>
                </a:solidFill>
                <a:latin typeface="Adobe Arabic" panose="02040503050201020203" pitchFamily="18" charset="-78"/>
                <a:cs typeface="Adobe Arabic" panose="02040503050201020203" pitchFamily="18" charset="-78"/>
              </a:rPr>
              <a:t>gigs, promotion and releases</a:t>
            </a:r>
            <a:r>
              <a:rPr lang="en-GB" sz="2400" dirty="0">
                <a:solidFill>
                  <a:schemeClr val="tx2"/>
                </a:solidFill>
                <a:latin typeface="Adobe Arabic" panose="02040503050201020203" pitchFamily="18" charset="-78"/>
                <a:cs typeface="Adobe Arabic" panose="02040503050201020203" pitchFamily="18" charset="-78"/>
              </a:rPr>
              <a:t> an artist makes.</a:t>
            </a:r>
          </a:p>
        </p:txBody>
      </p:sp>
      <p:grpSp>
        <p:nvGrpSpPr>
          <p:cNvPr id="40" name="Group 39">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41" name="Freeform: Shape 3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E4E7CCD4-6929-E20C-E916-7F32852274A7}"/>
              </a:ext>
            </a:extLst>
          </p:cNvPr>
          <p:cNvPicPr>
            <a:picLocks noChangeAspect="1"/>
          </p:cNvPicPr>
          <p:nvPr/>
        </p:nvPicPr>
        <p:blipFill>
          <a:blip r:embed="rId3"/>
          <a:stretch>
            <a:fillRect/>
          </a:stretch>
        </p:blipFill>
        <p:spPr>
          <a:xfrm>
            <a:off x="7315200" y="1968611"/>
            <a:ext cx="4535424" cy="3537631"/>
          </a:xfrm>
          <a:prstGeom prst="rect">
            <a:avLst/>
          </a:prstGeom>
        </p:spPr>
      </p:pic>
    </p:spTree>
    <p:extLst>
      <p:ext uri="{BB962C8B-B14F-4D97-AF65-F5344CB8AC3E}">
        <p14:creationId xmlns:p14="http://schemas.microsoft.com/office/powerpoint/2010/main" val="282384993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C310-BDFC-D7F1-1C6A-AC204C4A973F}"/>
              </a:ext>
            </a:extLst>
          </p:cNvPr>
          <p:cNvSpPr>
            <a:spLocks noGrp="1"/>
          </p:cNvSpPr>
          <p:nvPr>
            <p:ph type="title"/>
          </p:nvPr>
        </p:nvSpPr>
        <p:spPr>
          <a:xfrm>
            <a:off x="6959759" y="760365"/>
            <a:ext cx="4833784" cy="580528"/>
          </a:xfrm>
        </p:spPr>
        <p:txBody>
          <a:bodyPr vert="horz" lIns="91440" tIns="45720" rIns="91440" bIns="45720" rtlCol="0" anchor="b">
            <a:noAutofit/>
          </a:bodyPr>
          <a:lstStyle/>
          <a:p>
            <a:r>
              <a:rPr lang="en-US" sz="3600" u="sng" kern="1200" dirty="0">
                <a:latin typeface="Bauhaus 93" panose="04030905020B02020C02" pitchFamily="82" charset="0"/>
              </a:rPr>
              <a:t>Susan Silver</a:t>
            </a:r>
          </a:p>
        </p:txBody>
      </p:sp>
      <p:pic>
        <p:nvPicPr>
          <p:cNvPr id="4" name="Content Placeholder 3">
            <a:extLst>
              <a:ext uri="{FF2B5EF4-FFF2-40B4-BE49-F238E27FC236}">
                <a16:creationId xmlns:a16="http://schemas.microsoft.com/office/drawing/2014/main" id="{882AB95F-AD53-29A1-24F2-6991CF06BDF5}"/>
              </a:ext>
            </a:extLst>
          </p:cNvPr>
          <p:cNvPicPr>
            <a:picLocks noChangeAspect="1"/>
          </p:cNvPicPr>
          <p:nvPr/>
        </p:nvPicPr>
        <p:blipFill>
          <a:blip r:embed="rId3"/>
          <a:srcRect l="589" r="-1" b="-1"/>
          <a:stretch/>
        </p:blipFill>
        <p:spPr>
          <a:xfrm>
            <a:off x="265906" y="760365"/>
            <a:ext cx="6449549" cy="5076670"/>
          </a:xfrm>
          <a:prstGeom prst="rect">
            <a:avLst/>
          </a:prstGeom>
        </p:spPr>
      </p:pic>
      <p:sp>
        <p:nvSpPr>
          <p:cNvPr id="31" name="Content Placeholder 30">
            <a:extLst>
              <a:ext uri="{FF2B5EF4-FFF2-40B4-BE49-F238E27FC236}">
                <a16:creationId xmlns:a16="http://schemas.microsoft.com/office/drawing/2014/main" id="{CBC45796-3F7A-5F4D-D444-C32C5891BD09}"/>
              </a:ext>
            </a:extLst>
          </p:cNvPr>
          <p:cNvSpPr>
            <a:spLocks noGrp="1"/>
          </p:cNvSpPr>
          <p:nvPr>
            <p:ph idx="1"/>
          </p:nvPr>
        </p:nvSpPr>
        <p:spPr>
          <a:xfrm>
            <a:off x="6959759" y="1782665"/>
            <a:ext cx="4966335" cy="3447832"/>
          </a:xfrm>
        </p:spPr>
        <p:txBody>
          <a:bodyPr anchor="t">
            <a:normAutofit fontScale="32500" lnSpcReduction="20000"/>
          </a:bodyPr>
          <a:lstStyle/>
          <a:p>
            <a:r>
              <a:rPr lang="en-US" sz="8000" dirty="0">
                <a:latin typeface="Adobe Arabic" panose="02040503050201020203" pitchFamily="18" charset="-78"/>
                <a:cs typeface="Adobe Arabic" panose="02040503050201020203" pitchFamily="18" charset="-78"/>
              </a:rPr>
              <a:t>Susan Silver is a band manager who has never had much recognition, although she deserves lots. </a:t>
            </a:r>
          </a:p>
          <a:p>
            <a:endParaRPr lang="en-US" sz="8000" dirty="0">
              <a:latin typeface="Adobe Arabic" panose="02040503050201020203" pitchFamily="18" charset="-78"/>
              <a:cs typeface="Adobe Arabic" panose="02040503050201020203" pitchFamily="18" charset="-78"/>
            </a:endParaRPr>
          </a:p>
          <a:p>
            <a:r>
              <a:rPr lang="en-US" sz="8000" dirty="0">
                <a:latin typeface="Adobe Arabic" panose="02040503050201020203" pitchFamily="18" charset="-78"/>
                <a:cs typeface="Adobe Arabic"/>
              </a:rPr>
              <a:t>She was a staple in Grunge history and the Seattle rock scene.</a:t>
            </a:r>
            <a:endParaRPr lang="en-US" sz="8000" b="1" dirty="0">
              <a:latin typeface="Adobe Arabic" panose="02040503050201020203" pitchFamily="18" charset="-78"/>
              <a:cs typeface="Adobe Arabic"/>
            </a:endParaRPr>
          </a:p>
          <a:p>
            <a:endParaRPr lang="en-US" sz="8000" dirty="0">
              <a:latin typeface="Adobe Arabic" panose="02040503050201020203" pitchFamily="18" charset="-78"/>
              <a:cs typeface="Adobe Arabic" panose="02040503050201020203" pitchFamily="18" charset="-78"/>
            </a:endParaRPr>
          </a:p>
          <a:p>
            <a:r>
              <a:rPr lang="en-GB" sz="8000" b="0" i="0" dirty="0">
                <a:effectLst/>
                <a:latin typeface="Adobe Arabic" panose="02040503050201020203" pitchFamily="18" charset="-78"/>
                <a:cs typeface="Adobe Arabic" panose="02040503050201020203" pitchFamily="18" charset="-78"/>
              </a:rPr>
              <a:t>“Susan Silver is the most powerful figure in local rock management.” – The Seattle Times, 1991</a:t>
            </a:r>
            <a:endParaRPr lang="en-US" sz="2200" dirty="0">
              <a:latin typeface="Adobe Arabic" panose="02040503050201020203" pitchFamily="18" charset="-78"/>
              <a:cs typeface="Adobe Arabic" panose="02040503050201020203" pitchFamily="18" charset="-78"/>
            </a:endParaRPr>
          </a:p>
        </p:txBody>
      </p:sp>
      <p:grpSp>
        <p:nvGrpSpPr>
          <p:cNvPr id="34" name="Group 33">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5" name="Rectangle 34">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271432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 calcmode="lin" valueType="num">
                                      <p:cBhvr additive="base">
                                        <p:cTn id="2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xEl>
                                              <p:pRg st="2" end="2"/>
                                            </p:txEl>
                                          </p:spTgt>
                                        </p:tgtEl>
                                        <p:attrNameLst>
                                          <p:attrName>style.visibility</p:attrName>
                                        </p:attrNameLst>
                                      </p:cBhvr>
                                      <p:to>
                                        <p:strVal val="visible"/>
                                      </p:to>
                                    </p:set>
                                    <p:anim calcmode="lin" valueType="num">
                                      <p:cBhvr additive="base">
                                        <p:cTn id="31"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xEl>
                                              <p:pRg st="4" end="4"/>
                                            </p:txEl>
                                          </p:spTgt>
                                        </p:tgtEl>
                                        <p:attrNameLst>
                                          <p:attrName>style.visibility</p:attrName>
                                        </p:attrNameLst>
                                      </p:cBhvr>
                                      <p:to>
                                        <p:strVal val="visible"/>
                                      </p:to>
                                    </p:set>
                                    <p:anim calcmode="lin" valueType="num">
                                      <p:cBhvr additive="base">
                                        <p:cTn id="37"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2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1BE538-41AD-01EA-4D1C-E911627CC027}"/>
              </a:ext>
            </a:extLst>
          </p:cNvPr>
          <p:cNvSpPr>
            <a:spLocks noGrp="1"/>
          </p:cNvSpPr>
          <p:nvPr>
            <p:ph idx="1"/>
          </p:nvPr>
        </p:nvSpPr>
        <p:spPr>
          <a:xfrm>
            <a:off x="166331" y="1438277"/>
            <a:ext cx="5763338" cy="3613149"/>
          </a:xfrm>
        </p:spPr>
        <p:txBody>
          <a:bodyPr anchor="ctr">
            <a:normAutofit/>
          </a:bodyPr>
          <a:lstStyle/>
          <a:p>
            <a:r>
              <a:rPr lang="en-GB" b="0" i="0" dirty="0">
                <a:effectLst/>
                <a:latin typeface="Adobe Arabic" panose="02040503050201020203" pitchFamily="18" charset="-78"/>
                <a:cs typeface="Adobe Arabic" panose="02040503050201020203" pitchFamily="18" charset="-78"/>
              </a:rPr>
              <a:t>“The hardest part of being a manager is being helpless to other people's self-destruction.” – Susan Silver</a:t>
            </a:r>
          </a:p>
          <a:p>
            <a:endParaRPr lang="en-GB" b="0" i="0" dirty="0">
              <a:effectLst/>
              <a:latin typeface="Adobe Arabic" panose="02040503050201020203" pitchFamily="18" charset="-78"/>
              <a:cs typeface="Adobe Arabic" panose="02040503050201020203" pitchFamily="18" charset="-78"/>
            </a:endParaRPr>
          </a:p>
          <a:p>
            <a:r>
              <a:rPr lang="en-GB" dirty="0">
                <a:latin typeface="Adobe Arabic" panose="02040503050201020203" pitchFamily="18" charset="-78"/>
                <a:cs typeface="Adobe Arabic" panose="02040503050201020203" pitchFamily="18" charset="-78"/>
              </a:rPr>
              <a:t>In her Biography on IMDB, Susan mentions about being inspired by the creative process.</a:t>
            </a:r>
          </a:p>
        </p:txBody>
      </p:sp>
      <p:pic>
        <p:nvPicPr>
          <p:cNvPr id="4" name="Picture 3" descr="A person smiling at the camera&#10;&#10;Description automatically generated">
            <a:extLst>
              <a:ext uri="{FF2B5EF4-FFF2-40B4-BE49-F238E27FC236}">
                <a16:creationId xmlns:a16="http://schemas.microsoft.com/office/drawing/2014/main" id="{1272732F-EA8E-0967-591B-C42D5F038F49}"/>
              </a:ext>
            </a:extLst>
          </p:cNvPr>
          <p:cNvPicPr>
            <a:picLocks noChangeAspect="1"/>
          </p:cNvPicPr>
          <p:nvPr/>
        </p:nvPicPr>
        <p:blipFill>
          <a:blip r:embed="rId3"/>
          <a:srcRect l="7983" r="11484" b="1"/>
          <a:stretch/>
        </p:blipFill>
        <p:spPr>
          <a:xfrm>
            <a:off x="6096000" y="1"/>
            <a:ext cx="6102825" cy="6858000"/>
          </a:xfrm>
          <a:prstGeom prst="rect">
            <a:avLst/>
          </a:prstGeom>
        </p:spPr>
      </p:pic>
    </p:spTree>
    <p:extLst>
      <p:ext uri="{BB962C8B-B14F-4D97-AF65-F5344CB8AC3E}">
        <p14:creationId xmlns:p14="http://schemas.microsoft.com/office/powerpoint/2010/main" val="9424044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30" name="Group 29">
            <a:extLst>
              <a:ext uri="{FF2B5EF4-FFF2-40B4-BE49-F238E27FC236}">
                <a16:creationId xmlns:a16="http://schemas.microsoft.com/office/drawing/2014/main" id="{336EACDA-272E-4472-852A-83CAB40919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31" name="Rectangle 30">
              <a:extLst>
                <a:ext uri="{FF2B5EF4-FFF2-40B4-BE49-F238E27FC236}">
                  <a16:creationId xmlns:a16="http://schemas.microsoft.com/office/drawing/2014/main" id="{2B8E7674-EC8C-49CF-884A-222BCA865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9B3B005-189B-4C78-B153-4B558C1B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Freeform: Shape 33">
            <a:extLst>
              <a:ext uri="{FF2B5EF4-FFF2-40B4-BE49-F238E27FC236}">
                <a16:creationId xmlns:a16="http://schemas.microsoft.com/office/drawing/2014/main" id="{FD73501D-A515-4725-8404-1315A591A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5" name="Content Placeholder 4" descr="A collage of various music covers&#10;&#10;Description automatically generated">
            <a:extLst>
              <a:ext uri="{FF2B5EF4-FFF2-40B4-BE49-F238E27FC236}">
                <a16:creationId xmlns:a16="http://schemas.microsoft.com/office/drawing/2014/main" id="{FC3305C1-4118-812B-803A-9537627F9B4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957" b="10088"/>
          <a:stretch/>
        </p:blipFill>
        <p:spPr>
          <a:xfrm>
            <a:off x="137805" y="150607"/>
            <a:ext cx="11927600" cy="6377608"/>
          </a:xfrm>
          <a:prstGeom prst="rect">
            <a:avLst/>
          </a:prstGeom>
          <a:ln w="12700" cap="flat" cmpd="sng" algn="ctr">
            <a:noFill/>
            <a:prstDash val="solid"/>
            <a:miter lim="800000"/>
          </a:ln>
          <a:effectLst>
            <a:outerShdw blurRad="317500" algn="ctr" rotWithShape="0">
              <a:schemeClr val="tx1">
                <a:alpha val="25000"/>
              </a:schemeClr>
            </a:outerShdw>
          </a:effectLst>
        </p:spPr>
      </p:pic>
      <p:sp>
        <p:nvSpPr>
          <p:cNvPr id="6" name="Rectangle 5">
            <a:extLst>
              <a:ext uri="{FF2B5EF4-FFF2-40B4-BE49-F238E27FC236}">
                <a16:creationId xmlns:a16="http://schemas.microsoft.com/office/drawing/2014/main" id="{DD8EB284-CD43-6037-37E4-C29D14119751}"/>
              </a:ext>
            </a:extLst>
          </p:cNvPr>
          <p:cNvSpPr/>
          <p:nvPr/>
        </p:nvSpPr>
        <p:spPr>
          <a:xfrm>
            <a:off x="137805" y="1265650"/>
            <a:ext cx="2843139" cy="769441"/>
          </a:xfrm>
          <a:prstGeom prst="rect">
            <a:avLst/>
          </a:prstGeom>
          <a:noFill/>
        </p:spPr>
        <p:txBody>
          <a:bodyPr wrap="square" lIns="91440" tIns="45720" rIns="91440" bIns="45720">
            <a:spAutoFit/>
          </a:bodyPr>
          <a:lstStyle/>
          <a:p>
            <a:pPr algn="ctr"/>
            <a:r>
              <a:rPr lang="en-GB" sz="1100" b="1" i="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"There aren't many things I regret about my life, but of course not managing Nirvana was a mistake“ – Susan Silver 2022</a:t>
            </a:r>
            <a:endParaRPr lang="en-GB" sz="11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10" name="Rectangle 9">
            <a:extLst>
              <a:ext uri="{FF2B5EF4-FFF2-40B4-BE49-F238E27FC236}">
                <a16:creationId xmlns:a16="http://schemas.microsoft.com/office/drawing/2014/main" id="{C63644E3-5C58-9BFF-9F8D-759F873C8A9C}"/>
              </a:ext>
            </a:extLst>
          </p:cNvPr>
          <p:cNvSpPr/>
          <p:nvPr/>
        </p:nvSpPr>
        <p:spPr>
          <a:xfrm>
            <a:off x="2129342" y="1585865"/>
            <a:ext cx="4803472" cy="338554"/>
          </a:xfrm>
          <a:prstGeom prst="rect">
            <a:avLst/>
          </a:prstGeom>
          <a:noFill/>
        </p:spPr>
        <p:txBody>
          <a:bodyPr wrap="square" lIns="91440" tIns="45720" rIns="91440" bIns="45720">
            <a:spAutoFit/>
          </a:bodyPr>
          <a:lstStyle/>
          <a:p>
            <a:pPr algn="ctr"/>
            <a:r>
              <a:rPr lang="en-GB" sz="1600" b="1" dirty="0">
                <a:ln w="9525">
                  <a:solidFill>
                    <a:schemeClr val="bg1"/>
                  </a:solidFill>
                  <a:prstDash val="solid"/>
                </a:ln>
                <a:effectLst>
                  <a:outerShdw blurRad="12700" dist="38100" dir="2700000" algn="tl" rotWithShape="0">
                    <a:schemeClr val="bg1">
                      <a:lumMod val="50000"/>
                    </a:schemeClr>
                  </a:outerShdw>
                </a:effectLst>
              </a:rPr>
              <a:t>Managed 1996 - 2005</a:t>
            </a:r>
            <a:endParaRPr lang="en-GB" sz="1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6" name="Picture 15" descr="A person in a black shirt&#10;&#10;Description automatically generated">
            <a:extLst>
              <a:ext uri="{FF2B5EF4-FFF2-40B4-BE49-F238E27FC236}">
                <a16:creationId xmlns:a16="http://schemas.microsoft.com/office/drawing/2014/main" id="{F25F71DE-71BC-2C0A-5FCE-66C4D7984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310" y="2067607"/>
            <a:ext cx="2462786" cy="2543609"/>
          </a:xfrm>
          <a:prstGeom prst="ellipse">
            <a:avLst/>
          </a:prstGeom>
        </p:spPr>
      </p:pic>
      <p:sp>
        <p:nvSpPr>
          <p:cNvPr id="17" name="Rectangle 16">
            <a:extLst>
              <a:ext uri="{FF2B5EF4-FFF2-40B4-BE49-F238E27FC236}">
                <a16:creationId xmlns:a16="http://schemas.microsoft.com/office/drawing/2014/main" id="{5F841923-1EFF-1CAD-FD30-C38EA13E21EE}"/>
              </a:ext>
            </a:extLst>
          </p:cNvPr>
          <p:cNvSpPr/>
          <p:nvPr/>
        </p:nvSpPr>
        <p:spPr>
          <a:xfrm>
            <a:off x="6447228" y="1611843"/>
            <a:ext cx="2102563" cy="338554"/>
          </a:xfrm>
          <a:prstGeom prst="rect">
            <a:avLst/>
          </a:prstGeom>
          <a:noFill/>
        </p:spPr>
        <p:txBody>
          <a:bodyPr wrap="square" lIns="91440" tIns="45720" rIns="91440" bIns="45720">
            <a:spAutoFit/>
          </a:bodyPr>
          <a:lstStyle/>
          <a:p>
            <a:pPr algn="ctr"/>
            <a:r>
              <a:rPr lang="en-GB" sz="1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Managed 1985 - 1998</a:t>
            </a:r>
          </a:p>
        </p:txBody>
      </p:sp>
      <p:sp>
        <p:nvSpPr>
          <p:cNvPr id="18" name="Rectangle 17">
            <a:extLst>
              <a:ext uri="{FF2B5EF4-FFF2-40B4-BE49-F238E27FC236}">
                <a16:creationId xmlns:a16="http://schemas.microsoft.com/office/drawing/2014/main" id="{2CE0E5A5-8878-1619-1EBE-DC9168640BE0}"/>
              </a:ext>
            </a:extLst>
          </p:cNvPr>
          <p:cNvSpPr/>
          <p:nvPr/>
        </p:nvSpPr>
        <p:spPr>
          <a:xfrm>
            <a:off x="8769096" y="1630218"/>
            <a:ext cx="3249482" cy="338554"/>
          </a:xfrm>
          <a:prstGeom prst="rect">
            <a:avLst/>
          </a:prstGeom>
          <a:noFill/>
        </p:spPr>
        <p:txBody>
          <a:bodyPr wrap="square" lIns="91440" tIns="45720" rIns="91440" bIns="45720">
            <a:spAutoFit/>
          </a:bodyPr>
          <a:lstStyle/>
          <a:p>
            <a:pPr algn="ctr"/>
            <a:r>
              <a:rPr lang="en-GB" sz="1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Managed 1986 - 1998</a:t>
            </a:r>
          </a:p>
        </p:txBody>
      </p:sp>
      <p:sp>
        <p:nvSpPr>
          <p:cNvPr id="20" name="Rectangle 19">
            <a:extLst>
              <a:ext uri="{FF2B5EF4-FFF2-40B4-BE49-F238E27FC236}">
                <a16:creationId xmlns:a16="http://schemas.microsoft.com/office/drawing/2014/main" id="{0B7A54C4-1C16-68B5-67A5-874A46CC8195}"/>
              </a:ext>
            </a:extLst>
          </p:cNvPr>
          <p:cNvSpPr/>
          <p:nvPr/>
        </p:nvSpPr>
        <p:spPr>
          <a:xfrm>
            <a:off x="2129342" y="4611216"/>
            <a:ext cx="5228249" cy="400110"/>
          </a:xfrm>
          <a:prstGeom prst="rect">
            <a:avLst/>
          </a:prstGeom>
          <a:noFill/>
        </p:spPr>
        <p:txBody>
          <a:bodyPr wrap="square" lIns="91440" tIns="45720" rIns="91440" bIns="45720">
            <a:spAutoFit/>
          </a:bodyPr>
          <a:lstStyle/>
          <a:p>
            <a:pPr algn="ctr"/>
            <a:r>
              <a:rPr lang="en-GB" sz="2000" b="1" cap="none" spc="0" dirty="0">
                <a:ln w="12700">
                  <a:solidFill>
                    <a:srgbClr val="C00000"/>
                  </a:solidFill>
                  <a:prstDash val="solid"/>
                </a:ln>
                <a:solidFill>
                  <a:schemeClr val="accent6">
                    <a:lumMod val="60000"/>
                    <a:lumOff val="40000"/>
                  </a:schemeClr>
                </a:solidFill>
                <a:effectLst>
                  <a:outerShdw blurRad="12700" dist="38100" dir="2700000" algn="tl" rotWithShape="0">
                    <a:schemeClr val="bg1">
                      <a:lumMod val="50000"/>
                    </a:schemeClr>
                  </a:outerShdw>
                </a:effectLst>
              </a:rPr>
              <a:t>Alice In chains</a:t>
            </a:r>
          </a:p>
        </p:txBody>
      </p:sp>
      <p:sp>
        <p:nvSpPr>
          <p:cNvPr id="24" name="Rectangle 23">
            <a:extLst>
              <a:ext uri="{FF2B5EF4-FFF2-40B4-BE49-F238E27FC236}">
                <a16:creationId xmlns:a16="http://schemas.microsoft.com/office/drawing/2014/main" id="{C46F6E3F-0E47-B973-3671-A8C9C072BFE5}"/>
              </a:ext>
            </a:extLst>
          </p:cNvPr>
          <p:cNvSpPr/>
          <p:nvPr/>
        </p:nvSpPr>
        <p:spPr>
          <a:xfrm>
            <a:off x="1078800" y="4580438"/>
            <a:ext cx="1274452" cy="461665"/>
          </a:xfrm>
          <a:prstGeom prst="rect">
            <a:avLst/>
          </a:prstGeom>
          <a:noFill/>
        </p:spPr>
        <p:txBody>
          <a:bodyPr wrap="none" lIns="91440" tIns="45720" rIns="91440" bIns="45720">
            <a:spAutoFit/>
          </a:bodyPr>
          <a:lstStyle/>
          <a:p>
            <a:pPr algn="ctr"/>
            <a:r>
              <a:rPr lang="en-GB" sz="2400" b="1" cap="none" spc="0" dirty="0">
                <a:ln w="19050">
                  <a:solidFill>
                    <a:schemeClr val="bg1">
                      <a:lumMod val="95000"/>
                      <a:lumOff val="5000"/>
                    </a:schemeClr>
                  </a:solidFill>
                  <a:prstDash val="solid"/>
                </a:ln>
                <a:solidFill>
                  <a:srgbClr val="00B0F0"/>
                </a:solidFill>
                <a:effectLst>
                  <a:outerShdw blurRad="12700" dist="38100" dir="2700000" algn="tl" rotWithShape="0">
                    <a:schemeClr val="bg1">
                      <a:lumMod val="50000"/>
                    </a:schemeClr>
                  </a:outerShdw>
                </a:effectLst>
              </a:rPr>
              <a:t>Nirvana</a:t>
            </a:r>
          </a:p>
        </p:txBody>
      </p:sp>
      <p:sp>
        <p:nvSpPr>
          <p:cNvPr id="25" name="Rectangle 24">
            <a:extLst>
              <a:ext uri="{FF2B5EF4-FFF2-40B4-BE49-F238E27FC236}">
                <a16:creationId xmlns:a16="http://schemas.microsoft.com/office/drawing/2014/main" id="{E7B21E7A-258B-242D-F3C5-C749DACB30BB}"/>
              </a:ext>
            </a:extLst>
          </p:cNvPr>
          <p:cNvSpPr/>
          <p:nvPr/>
        </p:nvSpPr>
        <p:spPr>
          <a:xfrm>
            <a:off x="6065882" y="4611215"/>
            <a:ext cx="3180826" cy="400110"/>
          </a:xfrm>
          <a:prstGeom prst="rect">
            <a:avLst/>
          </a:prstGeom>
          <a:noFill/>
        </p:spPr>
        <p:txBody>
          <a:bodyPr wrap="square" lIns="91440" tIns="45720" rIns="91440" bIns="45720">
            <a:spAutoFit/>
          </a:bodyPr>
          <a:lstStyle/>
          <a:p>
            <a:pPr algn="ctr"/>
            <a:r>
              <a:rPr lang="en-GB" sz="2000" b="1" cap="none" spc="0" dirty="0">
                <a:ln w="19050">
                  <a:solidFill>
                    <a:schemeClr val="accent1">
                      <a:lumMod val="50000"/>
                    </a:schemeClr>
                  </a:solidFill>
                  <a:prstDash val="solid"/>
                </a:ln>
                <a:solidFill>
                  <a:schemeClr val="accent2">
                    <a:lumMod val="60000"/>
                    <a:lumOff val="40000"/>
                  </a:schemeClr>
                </a:solidFill>
                <a:effectLst>
                  <a:outerShdw blurRad="12700" dist="38100" dir="2700000" algn="tl" rotWithShape="0">
                    <a:schemeClr val="bg1">
                      <a:lumMod val="50000"/>
                    </a:schemeClr>
                  </a:outerShdw>
                </a:effectLst>
              </a:rPr>
              <a:t>The Screaming Trees</a:t>
            </a:r>
          </a:p>
        </p:txBody>
      </p:sp>
      <p:sp>
        <p:nvSpPr>
          <p:cNvPr id="26" name="Rectangle 25">
            <a:extLst>
              <a:ext uri="{FF2B5EF4-FFF2-40B4-BE49-F238E27FC236}">
                <a16:creationId xmlns:a16="http://schemas.microsoft.com/office/drawing/2014/main" id="{C4FF531F-6026-3F95-9E20-61126EF73ED8}"/>
              </a:ext>
            </a:extLst>
          </p:cNvPr>
          <p:cNvSpPr/>
          <p:nvPr/>
        </p:nvSpPr>
        <p:spPr>
          <a:xfrm>
            <a:off x="9393188" y="4611215"/>
            <a:ext cx="2048125" cy="461665"/>
          </a:xfrm>
          <a:prstGeom prst="rect">
            <a:avLst/>
          </a:prstGeom>
          <a:noFill/>
        </p:spPr>
        <p:txBody>
          <a:bodyPr wrap="none" lIns="91440" tIns="45720" rIns="91440" bIns="45720">
            <a:spAutoFit/>
          </a:bodyPr>
          <a:lstStyle/>
          <a:p>
            <a:pPr algn="ctr"/>
            <a:r>
              <a:rPr lang="en-GB" sz="2400" b="1" cap="none" spc="0" dirty="0">
                <a:ln w="19050">
                  <a:solidFill>
                    <a:schemeClr val="accent6">
                      <a:lumMod val="50000"/>
                    </a:schemeClr>
                  </a:solidFill>
                  <a:prstDash val="solid"/>
                </a:ln>
                <a:solidFill>
                  <a:srgbClr val="FFC000"/>
                </a:solidFill>
                <a:effectLst>
                  <a:outerShdw blurRad="12700" dist="38100" dir="2700000" algn="tl" rotWithShape="0">
                    <a:schemeClr val="bg1">
                      <a:lumMod val="50000"/>
                    </a:schemeClr>
                  </a:outerShdw>
                </a:effectLst>
              </a:rPr>
              <a:t>Soundgarden</a:t>
            </a:r>
          </a:p>
        </p:txBody>
      </p:sp>
    </p:spTree>
    <p:extLst>
      <p:ext uri="{BB962C8B-B14F-4D97-AF65-F5344CB8AC3E}">
        <p14:creationId xmlns:p14="http://schemas.microsoft.com/office/powerpoint/2010/main" val="2452248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erson singing into a microphone&#10;&#10;Description automatically generated">
            <a:extLst>
              <a:ext uri="{FF2B5EF4-FFF2-40B4-BE49-F238E27FC236}">
                <a16:creationId xmlns:a16="http://schemas.microsoft.com/office/drawing/2014/main" id="{20BF2E18-17E6-E711-C4DF-C41F7C370B61}"/>
              </a:ext>
            </a:extLst>
          </p:cNvPr>
          <p:cNvPicPr>
            <a:picLocks noChangeAspect="1"/>
          </p:cNvPicPr>
          <p:nvPr/>
        </p:nvPicPr>
        <p:blipFill>
          <a:blip r:embed="rId3">
            <a:extLst>
              <a:ext uri="{28A0092B-C50C-407E-A947-70E740481C1C}">
                <a14:useLocalDpi xmlns:a14="http://schemas.microsoft.com/office/drawing/2010/main" val="0"/>
              </a:ext>
            </a:extLst>
          </a:blip>
          <a:srcRect l="1375" r="23623" b="-3"/>
          <a:stretch/>
        </p:blipFill>
        <p:spPr>
          <a:xfrm>
            <a:off x="3793813" y="74434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erson singing with red hair&#10;&#10;Description automatically generated">
            <a:extLst>
              <a:ext uri="{FF2B5EF4-FFF2-40B4-BE49-F238E27FC236}">
                <a16:creationId xmlns:a16="http://schemas.microsoft.com/office/drawing/2014/main" id="{EB73085E-8F7E-21E7-3498-A654E4702D2A}"/>
              </a:ext>
            </a:extLst>
          </p:cNvPr>
          <p:cNvPicPr>
            <a:picLocks noChangeAspect="1"/>
          </p:cNvPicPr>
          <p:nvPr/>
        </p:nvPicPr>
        <p:blipFill>
          <a:blip r:embed="rId4">
            <a:extLst>
              <a:ext uri="{28A0092B-C50C-407E-A947-70E740481C1C}">
                <a14:useLocalDpi xmlns:a14="http://schemas.microsoft.com/office/drawing/2010/main" val="0"/>
              </a:ext>
            </a:extLst>
          </a:blip>
          <a:srcRect t="9878" r="5" b="4828"/>
          <a:stretch/>
        </p:blipFill>
        <p:spPr>
          <a:xfrm>
            <a:off x="1319706" y="175769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 name="Picture 2" descr="A person with red hair and a black background&#10;&#10;Description automatically generated">
            <a:extLst>
              <a:ext uri="{FF2B5EF4-FFF2-40B4-BE49-F238E27FC236}">
                <a16:creationId xmlns:a16="http://schemas.microsoft.com/office/drawing/2014/main" id="{C9D9DA32-6548-E79F-7E94-3A26055B259B}"/>
              </a:ext>
            </a:extLst>
          </p:cNvPr>
          <p:cNvPicPr>
            <a:picLocks noChangeAspect="1"/>
          </p:cNvPicPr>
          <p:nvPr/>
        </p:nvPicPr>
        <p:blipFill>
          <a:blip r:embed="rId5">
            <a:extLst>
              <a:ext uri="{28A0092B-C50C-407E-A947-70E740481C1C}">
                <a14:useLocalDpi xmlns:a14="http://schemas.microsoft.com/office/drawing/2010/main" val="0"/>
              </a:ext>
            </a:extLst>
          </a:blip>
          <a:srcRect r="-4" b="18813"/>
          <a:stretch/>
        </p:blipFill>
        <p:spPr>
          <a:xfrm>
            <a:off x="8297994" y="175769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17" name="Rectangle 16">
            <a:extLst>
              <a:ext uri="{FF2B5EF4-FFF2-40B4-BE49-F238E27FC236}">
                <a16:creationId xmlns:a16="http://schemas.microsoft.com/office/drawing/2014/main" id="{831D3F46-6DAB-D638-7140-A78756AE74FE}"/>
              </a:ext>
            </a:extLst>
          </p:cNvPr>
          <p:cNvSpPr/>
          <p:nvPr/>
        </p:nvSpPr>
        <p:spPr>
          <a:xfrm>
            <a:off x="3616456" y="5253998"/>
            <a:ext cx="5267853" cy="923330"/>
          </a:xfrm>
          <a:prstGeom prst="rect">
            <a:avLst/>
          </a:prstGeom>
          <a:noFill/>
        </p:spPr>
        <p:txBody>
          <a:bodyPr wrap="none" lIns="91440" tIns="45720" rIns="91440" bIns="45720">
            <a:spAutoFit/>
          </a:bodyPr>
          <a:lstStyle/>
          <a:p>
            <a:pPr algn="ct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Hayley Williams</a:t>
            </a:r>
          </a:p>
        </p:txBody>
      </p:sp>
    </p:spTree>
    <p:extLst>
      <p:ext uri="{BB962C8B-B14F-4D97-AF65-F5344CB8AC3E}">
        <p14:creationId xmlns:p14="http://schemas.microsoft.com/office/powerpoint/2010/main" val="1286192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5F1638-A092-39E5-5956-D47E76D76184}"/>
              </a:ext>
            </a:extLst>
          </p:cNvPr>
          <p:cNvSpPr>
            <a:spLocks noGrp="1"/>
          </p:cNvSpPr>
          <p:nvPr>
            <p:ph type="title"/>
          </p:nvPr>
        </p:nvSpPr>
        <p:spPr>
          <a:xfrm>
            <a:off x="3611534" y="609600"/>
            <a:ext cx="4626032" cy="1351472"/>
          </a:xfrm>
        </p:spPr>
        <p:txBody>
          <a:bodyPr vert="horz" lIns="91440" tIns="45720" rIns="91440" bIns="45720" rtlCol="0" anchor="ctr">
            <a:normAutofit/>
          </a:bodyPr>
          <a:lstStyle/>
          <a:p>
            <a:pPr algn="ctr"/>
            <a:r>
              <a:rPr lang="en-US" b="1" u="sng" kern="1200" dirty="0">
                <a:solidFill>
                  <a:schemeClr val="tx1">
                    <a:lumMod val="85000"/>
                    <a:lumOff val="15000"/>
                  </a:schemeClr>
                </a:solidFill>
                <a:latin typeface="Adobe Arabic" panose="02040503050201020203" pitchFamily="18" charset="-78"/>
                <a:cs typeface="Adobe Arabic" panose="02040503050201020203" pitchFamily="18" charset="-78"/>
              </a:rPr>
              <a:t>Who is Hayley Williams?</a:t>
            </a:r>
          </a:p>
        </p:txBody>
      </p:sp>
      <p:pic>
        <p:nvPicPr>
          <p:cNvPr id="8" name="Picture 7" descr="A person with red hair and green eyes&#10;&#10;Description automatically generated">
            <a:extLst>
              <a:ext uri="{FF2B5EF4-FFF2-40B4-BE49-F238E27FC236}">
                <a16:creationId xmlns:a16="http://schemas.microsoft.com/office/drawing/2014/main" id="{E75AB28D-C17A-DE3A-2B09-01D140644CBC}"/>
              </a:ext>
            </a:extLst>
          </p:cNvPr>
          <p:cNvPicPr>
            <a:picLocks noChangeAspect="1"/>
          </p:cNvPicPr>
          <p:nvPr/>
        </p:nvPicPr>
        <p:blipFill>
          <a:blip r:embed="rId3"/>
          <a:srcRect l="7978" r="10986"/>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7" name="TextBox 6">
            <a:extLst>
              <a:ext uri="{FF2B5EF4-FFF2-40B4-BE49-F238E27FC236}">
                <a16:creationId xmlns:a16="http://schemas.microsoft.com/office/drawing/2014/main" id="{A6629FE7-182A-842E-E450-55D1465E2D78}"/>
              </a:ext>
            </a:extLst>
          </p:cNvPr>
          <p:cNvSpPr txBox="1"/>
          <p:nvPr/>
        </p:nvSpPr>
        <p:spPr>
          <a:xfrm>
            <a:off x="3695702" y="1838598"/>
            <a:ext cx="3810000" cy="4101042"/>
          </a:xfrm>
          <a:prstGeom prst="rect">
            <a:avLst/>
          </a:prstGeom>
        </p:spPr>
        <p:txBody>
          <a:bodyPr vert="horz" lIns="91440" tIns="45720" rIns="91440" bIns="45720" rtlCol="0">
            <a:normAutofit/>
          </a:bodyPr>
          <a:lstStyle/>
          <a:p>
            <a:pPr indent="-228600" defTabSz="914400">
              <a:lnSpc>
                <a:spcPct val="90000"/>
              </a:lnSpc>
              <a:spcBef>
                <a:spcPts val="1000"/>
              </a:spcBef>
              <a:buFont typeface="Arial" panose="020B0604020202020204" pitchFamily="34" charset="0"/>
              <a:buChar char="•"/>
            </a:pPr>
            <a:r>
              <a:rPr lang="en-US" sz="2000" dirty="0">
                <a:solidFill>
                  <a:schemeClr val="tx1">
                    <a:lumMod val="85000"/>
                    <a:lumOff val="15000"/>
                  </a:schemeClr>
                </a:solidFill>
                <a:latin typeface="Adobe Arabic" panose="02040503050201020203" pitchFamily="18" charset="-78"/>
                <a:cs typeface="Adobe Arabic" panose="02040503050201020203" pitchFamily="18" charset="-78"/>
              </a:rPr>
              <a:t>Lead singer of Paramore</a:t>
            </a:r>
          </a:p>
          <a:p>
            <a:pPr indent="-228600" defTabSz="914400">
              <a:lnSpc>
                <a:spcPct val="90000"/>
              </a:lnSpc>
              <a:spcBef>
                <a:spcPts val="1000"/>
              </a:spcBef>
              <a:buFont typeface="Arial" panose="020B0604020202020204" pitchFamily="34" charset="0"/>
              <a:buChar char="•"/>
            </a:pPr>
            <a:endParaRPr lang="en-US" sz="2000" dirty="0">
              <a:solidFill>
                <a:schemeClr val="tx1">
                  <a:lumMod val="85000"/>
                  <a:lumOff val="15000"/>
                </a:schemeClr>
              </a:solidFill>
              <a:latin typeface="Adobe Arabic" panose="02040503050201020203" pitchFamily="18" charset="-78"/>
              <a:cs typeface="Adobe Arabic" panose="02040503050201020203" pitchFamily="18" charset="-78"/>
            </a:endParaRPr>
          </a:p>
          <a:p>
            <a:pPr indent="-228600" defTabSz="914400">
              <a:lnSpc>
                <a:spcPct val="90000"/>
              </a:lnSpc>
              <a:spcBef>
                <a:spcPts val="1000"/>
              </a:spcBef>
              <a:buFont typeface="Arial" panose="020B0604020202020204" pitchFamily="34" charset="0"/>
              <a:buChar char="•"/>
            </a:pPr>
            <a:r>
              <a:rPr lang="en-US" sz="2000" dirty="0">
                <a:solidFill>
                  <a:schemeClr val="tx1">
                    <a:lumMod val="85000"/>
                    <a:lumOff val="15000"/>
                  </a:schemeClr>
                </a:solidFill>
                <a:latin typeface="Adobe Arabic" panose="02040503050201020203" pitchFamily="18" charset="-78"/>
                <a:cs typeface="Adobe Arabic" panose="02040503050201020203" pitchFamily="18" charset="-78"/>
              </a:rPr>
              <a:t>Joined in 2004</a:t>
            </a:r>
          </a:p>
          <a:p>
            <a:pPr indent="-228600" defTabSz="914400">
              <a:lnSpc>
                <a:spcPct val="90000"/>
              </a:lnSpc>
              <a:spcBef>
                <a:spcPts val="1000"/>
              </a:spcBef>
              <a:buFont typeface="Arial" panose="020B0604020202020204" pitchFamily="34" charset="0"/>
              <a:buChar char="•"/>
            </a:pPr>
            <a:endParaRPr lang="en-US" sz="2000" dirty="0">
              <a:solidFill>
                <a:schemeClr val="tx1">
                  <a:lumMod val="85000"/>
                  <a:lumOff val="15000"/>
                </a:schemeClr>
              </a:solidFill>
              <a:latin typeface="Adobe Arabic" panose="02040503050201020203" pitchFamily="18" charset="-78"/>
              <a:cs typeface="Adobe Arabic" panose="02040503050201020203" pitchFamily="18" charset="-78"/>
            </a:endParaRPr>
          </a:p>
          <a:p>
            <a:pPr indent="-228600" defTabSz="914400">
              <a:lnSpc>
                <a:spcPct val="90000"/>
              </a:lnSpc>
              <a:spcBef>
                <a:spcPts val="1000"/>
              </a:spcBef>
              <a:buFont typeface="Arial" panose="020B0604020202020204" pitchFamily="34" charset="0"/>
              <a:buChar char="•"/>
            </a:pPr>
            <a:r>
              <a:rPr lang="en-US" sz="2000" dirty="0">
                <a:solidFill>
                  <a:schemeClr val="tx1">
                    <a:lumMod val="85000"/>
                    <a:lumOff val="15000"/>
                  </a:schemeClr>
                </a:solidFill>
                <a:latin typeface="Adobe Arabic" panose="02040503050201020203" pitchFamily="18" charset="-78"/>
                <a:cs typeface="Adobe Arabic" panose="02040503050201020203" pitchFamily="18" charset="-78"/>
              </a:rPr>
              <a:t>“One of the only vocalists whose live belting matches the perfection of her voice on the record” </a:t>
            </a:r>
          </a:p>
          <a:p>
            <a:pPr defTabSz="914400">
              <a:lnSpc>
                <a:spcPct val="90000"/>
              </a:lnSpc>
              <a:spcBef>
                <a:spcPts val="1000"/>
              </a:spcBef>
            </a:pPr>
            <a:r>
              <a:rPr lang="en-GB" sz="1400" dirty="0">
                <a:solidFill>
                  <a:schemeClr val="bg1">
                    <a:lumMod val="50000"/>
                    <a:lumOff val="50000"/>
                  </a:schemeClr>
                </a:solidFill>
                <a:latin typeface="Adobe Arabic" panose="02040503050201020203" pitchFamily="18" charset="-78"/>
                <a:cs typeface="Adobe Arabic" panose="02040503050201020203" pitchFamily="18" charset="-78"/>
                <a:hlinkClick r:id="rId4">
                  <a:extLst>
                    <a:ext uri="{A12FA001-AC4F-418D-AE19-62706E023703}">
                      <ahyp:hlinkClr xmlns:ahyp="http://schemas.microsoft.com/office/drawing/2018/hyperlinkcolor" val="tx"/>
                    </a:ext>
                  </a:extLst>
                </a:hlinkClick>
              </a:rPr>
              <a:t>Paramore </a:t>
            </a:r>
            <a:r>
              <a:rPr lang="en-GB" sz="1400" dirty="0" err="1">
                <a:solidFill>
                  <a:schemeClr val="bg1">
                    <a:lumMod val="50000"/>
                    <a:lumOff val="50000"/>
                  </a:schemeClr>
                </a:solidFill>
                <a:latin typeface="Adobe Arabic" panose="02040503050201020203" pitchFamily="18" charset="-78"/>
                <a:cs typeface="Adobe Arabic" panose="02040503050201020203" pitchFamily="18" charset="-78"/>
                <a:hlinkClick r:id="rId4">
                  <a:extLst>
                    <a:ext uri="{A12FA001-AC4F-418D-AE19-62706E023703}">
                      <ahyp:hlinkClr xmlns:ahyp="http://schemas.microsoft.com/office/drawing/2018/hyperlinkcolor" val="tx"/>
                    </a:ext>
                  </a:extLst>
                </a:hlinkClick>
              </a:rPr>
              <a:t>hayley</a:t>
            </a:r>
            <a:r>
              <a:rPr lang="en-GB" sz="1400" dirty="0">
                <a:solidFill>
                  <a:schemeClr val="bg1">
                    <a:lumMod val="50000"/>
                    <a:lumOff val="50000"/>
                  </a:schemeClr>
                </a:solidFill>
                <a:latin typeface="Adobe Arabic" panose="02040503050201020203" pitchFamily="18" charset="-78"/>
                <a:cs typeface="Adobe Arabic" panose="02040503050201020203" pitchFamily="18" charset="-78"/>
                <a:hlinkClick r:id="rId4">
                  <a:extLst>
                    <a:ext uri="{A12FA001-AC4F-418D-AE19-62706E023703}">
                      <ahyp:hlinkClr xmlns:ahyp="http://schemas.microsoft.com/office/drawing/2018/hyperlinkcolor" val="tx"/>
                    </a:ext>
                  </a:extLst>
                </a:hlinkClick>
              </a:rPr>
              <a:t> </a:t>
            </a:r>
            <a:r>
              <a:rPr lang="en-GB" sz="1400" dirty="0" err="1">
                <a:solidFill>
                  <a:schemeClr val="bg1">
                    <a:lumMod val="50000"/>
                    <a:lumOff val="50000"/>
                  </a:schemeClr>
                </a:solidFill>
                <a:latin typeface="Adobe Arabic" panose="02040503050201020203" pitchFamily="18" charset="-78"/>
                <a:cs typeface="Adobe Arabic" panose="02040503050201020203" pitchFamily="18" charset="-78"/>
                <a:hlinkClick r:id="rId4">
                  <a:extLst>
                    <a:ext uri="{A12FA001-AC4F-418D-AE19-62706E023703}">
                      <ahyp:hlinkClr xmlns:ahyp="http://schemas.microsoft.com/office/drawing/2018/hyperlinkcolor" val="tx"/>
                    </a:ext>
                  </a:extLst>
                </a:hlinkClick>
              </a:rPr>
              <a:t>williams</a:t>
            </a:r>
            <a:r>
              <a:rPr lang="en-GB" sz="1400" dirty="0">
                <a:solidFill>
                  <a:schemeClr val="bg1">
                    <a:lumMod val="50000"/>
                    <a:lumOff val="50000"/>
                  </a:schemeClr>
                </a:solidFill>
                <a:latin typeface="Adobe Arabic" panose="02040503050201020203" pitchFamily="18" charset="-78"/>
                <a:cs typeface="Adobe Arabic" panose="02040503050201020203" pitchFamily="18" charset="-78"/>
                <a:hlinkClick r:id="rId4">
                  <a:extLst>
                    <a:ext uri="{A12FA001-AC4F-418D-AE19-62706E023703}">
                      <ahyp:hlinkClr xmlns:ahyp="http://schemas.microsoft.com/office/drawing/2018/hyperlinkcolor" val="tx"/>
                    </a:ext>
                  </a:extLst>
                </a:hlinkClick>
              </a:rPr>
              <a:t> interview with singing success - YouTube</a:t>
            </a:r>
            <a:endParaRPr lang="en-US" sz="1400" dirty="0">
              <a:solidFill>
                <a:schemeClr val="bg1">
                  <a:lumMod val="50000"/>
                  <a:lumOff val="50000"/>
                </a:schemeClr>
              </a:solidFill>
              <a:latin typeface="Adobe Arabic" panose="02040503050201020203" pitchFamily="18" charset="-78"/>
              <a:cs typeface="Adobe Arabic" panose="02040503050201020203" pitchFamily="18" charset="-78"/>
            </a:endParaRPr>
          </a:p>
          <a:p>
            <a:pPr indent="-228600" defTabSz="914400">
              <a:lnSpc>
                <a:spcPct val="90000"/>
              </a:lnSpc>
              <a:spcBef>
                <a:spcPts val="1000"/>
              </a:spcBef>
              <a:buFont typeface="Arial" panose="020B0604020202020204" pitchFamily="34" charset="0"/>
              <a:buChar char="•"/>
            </a:pPr>
            <a:endParaRPr lang="en-US" sz="2000" dirty="0">
              <a:solidFill>
                <a:schemeClr val="tx1">
                  <a:lumMod val="85000"/>
                  <a:lumOff val="15000"/>
                </a:schemeClr>
              </a:solidFill>
            </a:endParaRPr>
          </a:p>
          <a:p>
            <a:pPr marL="342900" indent="-228600" defTabSz="914400">
              <a:lnSpc>
                <a:spcPct val="90000"/>
              </a:lnSpc>
              <a:spcBef>
                <a:spcPts val="1000"/>
              </a:spcBef>
              <a:buFont typeface="Arial" panose="020B0604020202020204" pitchFamily="34" charset="0"/>
              <a:buChar char="•"/>
            </a:pPr>
            <a:endParaRPr lang="en-US" sz="2000" dirty="0">
              <a:solidFill>
                <a:schemeClr val="tx1">
                  <a:lumMod val="85000"/>
                  <a:lumOff val="15000"/>
                </a:schemeClr>
              </a:solidFill>
            </a:endParaRPr>
          </a:p>
        </p:txBody>
      </p:sp>
      <p:pic>
        <p:nvPicPr>
          <p:cNvPr id="6" name="Content Placeholder 5" descr="A person singing into a microphone&#10;&#10;Description automatically generated">
            <a:extLst>
              <a:ext uri="{FF2B5EF4-FFF2-40B4-BE49-F238E27FC236}">
                <a16:creationId xmlns:a16="http://schemas.microsoft.com/office/drawing/2014/main" id="{0D625164-E4B3-2A3F-54AB-83C158F1D96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20367" r="442"/>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4846837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 calcmode="lin" valueType="num">
                                      <p:cBhvr additive="base">
                                        <p:cTn id="2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 calcmode="lin" valueType="num">
                                      <p:cBhvr additive="base">
                                        <p:cTn id="2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B00278AE-C62A-3610-2127-E5F5BEDC2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470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inging into a microphone&#10;&#10;Description automatically generated">
            <a:extLst>
              <a:ext uri="{FF2B5EF4-FFF2-40B4-BE49-F238E27FC236}">
                <a16:creationId xmlns:a16="http://schemas.microsoft.com/office/drawing/2014/main" id="{10E2CA4F-564E-CA8B-4980-4DD7AFBF8B53}"/>
              </a:ext>
            </a:extLst>
          </p:cNvPr>
          <p:cNvPicPr>
            <a:picLocks noChangeAspect="1"/>
          </p:cNvPicPr>
          <p:nvPr/>
        </p:nvPicPr>
        <p:blipFill>
          <a:blip r:embed="rId4">
            <a:extLst>
              <a:ext uri="{28A0092B-C50C-407E-A947-70E740481C1C}">
                <a14:useLocalDpi xmlns:a14="http://schemas.microsoft.com/office/drawing/2010/main" val="0"/>
              </a:ext>
            </a:extLst>
          </a:blip>
          <a:srcRect t="15843" r="4" b="628"/>
          <a:stretch/>
        </p:blipFill>
        <p:spPr>
          <a:xfrm>
            <a:off x="752167" y="1311591"/>
            <a:ext cx="2988458" cy="3631024"/>
          </a:xfrm>
          <a:prstGeom prst="rect">
            <a:avLst/>
          </a:prstGeom>
        </p:spPr>
      </p:pic>
      <p:pic>
        <p:nvPicPr>
          <p:cNvPr id="5" name="Content Placeholder 4" descr="A person singing into a microphone&#10;&#10;Description automatically generated">
            <a:extLst>
              <a:ext uri="{FF2B5EF4-FFF2-40B4-BE49-F238E27FC236}">
                <a16:creationId xmlns:a16="http://schemas.microsoft.com/office/drawing/2014/main" id="{C9B0FC72-5088-1AEF-ED20-3436223B8483}"/>
              </a:ext>
            </a:extLst>
          </p:cNvPr>
          <p:cNvPicPr>
            <a:picLocks noChangeAspect="1"/>
          </p:cNvPicPr>
          <p:nvPr/>
        </p:nvPicPr>
        <p:blipFill>
          <a:blip r:embed="rId5">
            <a:extLst>
              <a:ext uri="{28A0092B-C50C-407E-A947-70E740481C1C}">
                <a14:useLocalDpi xmlns:a14="http://schemas.microsoft.com/office/drawing/2010/main" val="0"/>
              </a:ext>
            </a:extLst>
          </a:blip>
          <a:srcRect t="369" r="7" b="7"/>
          <a:stretch/>
        </p:blipFill>
        <p:spPr>
          <a:xfrm>
            <a:off x="3976385" y="879765"/>
            <a:ext cx="2017046" cy="2450736"/>
          </a:xfrm>
          <a:prstGeom prst="rect">
            <a:avLst/>
          </a:prstGeom>
        </p:spPr>
      </p:pic>
      <p:cxnSp>
        <p:nvCxnSpPr>
          <p:cNvPr id="118" name="Straight Connector 11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A person and person posing for a picture&#10;&#10;Description automatically generated">
            <a:extLst>
              <a:ext uri="{FF2B5EF4-FFF2-40B4-BE49-F238E27FC236}">
                <a16:creationId xmlns:a16="http://schemas.microsoft.com/office/drawing/2014/main" id="{26125166-5CE8-799D-9BF4-AE491F9BC2BF}"/>
              </a:ext>
            </a:extLst>
          </p:cNvPr>
          <p:cNvPicPr>
            <a:picLocks noChangeAspect="1"/>
          </p:cNvPicPr>
          <p:nvPr/>
        </p:nvPicPr>
        <p:blipFill>
          <a:blip r:embed="rId6">
            <a:extLst>
              <a:ext uri="{28A0092B-C50C-407E-A947-70E740481C1C}">
                <a14:useLocalDpi xmlns:a14="http://schemas.microsoft.com/office/drawing/2010/main" val="0"/>
              </a:ext>
            </a:extLst>
          </a:blip>
          <a:srcRect l="23564" r="16471" b="2"/>
          <a:stretch/>
        </p:blipFill>
        <p:spPr>
          <a:xfrm>
            <a:off x="3976452" y="3522263"/>
            <a:ext cx="1786763" cy="2450735"/>
          </a:xfrm>
          <a:prstGeom prst="rect">
            <a:avLst/>
          </a:prstGeom>
        </p:spPr>
      </p:pic>
      <p:sp>
        <p:nvSpPr>
          <p:cNvPr id="21" name="Content Placeholder 12">
            <a:extLst>
              <a:ext uri="{FF2B5EF4-FFF2-40B4-BE49-F238E27FC236}">
                <a16:creationId xmlns:a16="http://schemas.microsoft.com/office/drawing/2014/main" id="{D2E9F936-9318-8A60-4C2D-1A53F0FE46B4}"/>
              </a:ext>
            </a:extLst>
          </p:cNvPr>
          <p:cNvSpPr>
            <a:spLocks noGrp="1"/>
          </p:cNvSpPr>
          <p:nvPr>
            <p:ph idx="1"/>
          </p:nvPr>
        </p:nvSpPr>
        <p:spPr>
          <a:xfrm>
            <a:off x="7082067" y="1001127"/>
            <a:ext cx="3953974" cy="3599019"/>
          </a:xfrm>
        </p:spPr>
        <p:txBody>
          <a:bodyPr vert="horz" lIns="91440" tIns="45720" rIns="91440" bIns="45720" rtlCol="0" anchor="t">
            <a:normAutofit/>
          </a:bodyPr>
          <a:lstStyle/>
          <a:p>
            <a:r>
              <a:rPr lang="en-US" sz="2000" dirty="0"/>
              <a:t>Paramore made music for the Twilight Saga.</a:t>
            </a:r>
          </a:p>
          <a:p>
            <a:r>
              <a:rPr lang="en-US" sz="2000" dirty="0"/>
              <a:t>She has a very powerful stage presence aside from her vocals.</a:t>
            </a:r>
          </a:p>
          <a:p>
            <a:endParaRPr lang="en-US" sz="2000" dirty="0"/>
          </a:p>
        </p:txBody>
      </p:sp>
      <p:pic>
        <p:nvPicPr>
          <p:cNvPr id="10" name="Online Media 9" title="Paramore - Misery Business (Live At Late Night With Conan O' Brien 10/08/2007) HD">
            <a:hlinkClick r:id="" action="ppaction://media"/>
            <a:extLst>
              <a:ext uri="{FF2B5EF4-FFF2-40B4-BE49-F238E27FC236}">
                <a16:creationId xmlns:a16="http://schemas.microsoft.com/office/drawing/2014/main" id="{FDF28723-A227-7DC4-AC94-67A0FA2661D9}"/>
              </a:ext>
            </a:extLst>
          </p:cNvPr>
          <p:cNvPicPr>
            <a:picLocks noRot="1" noChangeAspect="1"/>
          </p:cNvPicPr>
          <p:nvPr>
            <a:videoFile r:link="rId1"/>
          </p:nvPr>
        </p:nvPicPr>
        <p:blipFill>
          <a:blip r:embed="rId7"/>
          <a:stretch>
            <a:fillRect/>
          </a:stretch>
        </p:blipFill>
        <p:spPr>
          <a:xfrm>
            <a:off x="6411947" y="2983893"/>
            <a:ext cx="3607691" cy="2038350"/>
          </a:xfrm>
          <a:prstGeom prst="rect">
            <a:avLst/>
          </a:prstGeom>
        </p:spPr>
      </p:pic>
    </p:spTree>
    <p:extLst>
      <p:ext uri="{BB962C8B-B14F-4D97-AF65-F5344CB8AC3E}">
        <p14:creationId xmlns:p14="http://schemas.microsoft.com/office/powerpoint/2010/main" val="2144388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0"/>
                </p:tgtEl>
              </p:cMediaNode>
            </p:video>
          </p:childTnLst>
        </p:cTn>
      </p:par>
    </p:tnLst>
    <p:bldLst>
      <p:bldP spid="2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F050-BEEF-7CB9-B08D-661E71C66A9A}"/>
              </a:ext>
            </a:extLst>
          </p:cNvPr>
          <p:cNvSpPr>
            <a:spLocks noGrp="1"/>
          </p:cNvSpPr>
          <p:nvPr>
            <p:ph type="title"/>
          </p:nvPr>
        </p:nvSpPr>
        <p:spPr/>
        <p:txBody>
          <a:bodyPr>
            <a:normAutofit/>
          </a:bodyPr>
          <a:lstStyle/>
          <a:p>
            <a:r>
              <a:rPr lang="en-GB" sz="3600" b="1" u="sng" dirty="0">
                <a:cs typeface="Adobe Arabic"/>
              </a:rPr>
              <a:t>How will I incorporate this into the performances?</a:t>
            </a:r>
          </a:p>
        </p:txBody>
      </p:sp>
      <p:sp>
        <p:nvSpPr>
          <p:cNvPr id="3" name="Content Placeholder 2">
            <a:extLst>
              <a:ext uri="{FF2B5EF4-FFF2-40B4-BE49-F238E27FC236}">
                <a16:creationId xmlns:a16="http://schemas.microsoft.com/office/drawing/2014/main" id="{05DD32F4-1434-B501-59E6-1E41BA38843E}"/>
              </a:ext>
            </a:extLst>
          </p:cNvPr>
          <p:cNvSpPr>
            <a:spLocks noGrp="1"/>
          </p:cNvSpPr>
          <p:nvPr>
            <p:ph idx="1"/>
          </p:nvPr>
        </p:nvSpPr>
        <p:spPr/>
        <p:txBody>
          <a:bodyPr vert="horz" lIns="91440" tIns="45720" rIns="91440" bIns="45720" rtlCol="0" anchor="t">
            <a:normAutofit/>
          </a:bodyPr>
          <a:lstStyle/>
          <a:p>
            <a:r>
              <a:rPr lang="en-GB" dirty="0"/>
              <a:t>Hayley's fashion and stage clothes.</a:t>
            </a:r>
          </a:p>
          <a:p>
            <a:endParaRPr lang="en-GB" dirty="0"/>
          </a:p>
          <a:p>
            <a:r>
              <a:rPr lang="en-GB" dirty="0"/>
              <a:t>Conveying strong emotions</a:t>
            </a:r>
          </a:p>
          <a:p>
            <a:pPr marL="0" indent="0">
              <a:buNone/>
            </a:pPr>
            <a:endParaRPr lang="en-GB" dirty="0"/>
          </a:p>
          <a:p>
            <a:r>
              <a:rPr lang="en-GB" dirty="0"/>
              <a:t>Energy and Stamina</a:t>
            </a:r>
          </a:p>
        </p:txBody>
      </p:sp>
      <p:pic>
        <p:nvPicPr>
          <p:cNvPr id="4" name="Online Media 3" title="Paramore - Thick Skull (Live At The Domain Sydney)">
            <a:hlinkClick r:id="" action="ppaction://media"/>
            <a:extLst>
              <a:ext uri="{FF2B5EF4-FFF2-40B4-BE49-F238E27FC236}">
                <a16:creationId xmlns:a16="http://schemas.microsoft.com/office/drawing/2014/main" id="{CB60C465-6A1A-0514-B0DF-115FC39FBC4B}"/>
              </a:ext>
            </a:extLst>
          </p:cNvPr>
          <p:cNvPicPr>
            <a:picLocks noRot="1" noChangeAspect="1"/>
          </p:cNvPicPr>
          <p:nvPr>
            <a:videoFile r:link="rId1"/>
          </p:nvPr>
        </p:nvPicPr>
        <p:blipFill>
          <a:blip r:embed="rId4"/>
          <a:stretch>
            <a:fillRect/>
          </a:stretch>
        </p:blipFill>
        <p:spPr>
          <a:xfrm>
            <a:off x="6096000" y="2583884"/>
            <a:ext cx="5798658" cy="3293041"/>
          </a:xfrm>
          <a:prstGeom prst="rect">
            <a:avLst/>
          </a:prstGeom>
        </p:spPr>
      </p:pic>
    </p:spTree>
    <p:extLst>
      <p:ext uri="{BB962C8B-B14F-4D97-AF65-F5344CB8AC3E}">
        <p14:creationId xmlns:p14="http://schemas.microsoft.com/office/powerpoint/2010/main" val="27500845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99E68172076A4C81A6966E0D8A3E82" ma:contentTypeVersion="11" ma:contentTypeDescription="Create a new document." ma:contentTypeScope="" ma:versionID="a4e7759e4e2c9e1dd250e87c8174e9df">
  <xsd:schema xmlns:xsd="http://www.w3.org/2001/XMLSchema" xmlns:xs="http://www.w3.org/2001/XMLSchema" xmlns:p="http://schemas.microsoft.com/office/2006/metadata/properties" xmlns:ns3="65bfcfa6-49d3-4d46-a86e-c011e9af95f5" xmlns:ns4="b59e0a2d-17c7-414b-b7b3-e41fc48b8c16" targetNamespace="http://schemas.microsoft.com/office/2006/metadata/properties" ma:root="true" ma:fieldsID="f0a906c52e9fa76a4af2b7839cfe7db2" ns3:_="" ns4:_="">
    <xsd:import namespace="65bfcfa6-49d3-4d46-a86e-c011e9af95f5"/>
    <xsd:import namespace="b59e0a2d-17c7-414b-b7b3-e41fc48b8c1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fcfa6-49d3-4d46-a86e-c011e9af9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9e0a2d-17c7-414b-b7b3-e41fc48b8c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5bfcfa6-49d3-4d46-a86e-c011e9af95f5" xsi:nil="true"/>
  </documentManagement>
</p:properties>
</file>

<file path=customXml/itemProps1.xml><?xml version="1.0" encoding="utf-8"?>
<ds:datastoreItem xmlns:ds="http://schemas.openxmlformats.org/officeDocument/2006/customXml" ds:itemID="{15C70621-380C-42C1-8356-B8FAE8282E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fcfa6-49d3-4d46-a86e-c011e9af95f5"/>
    <ds:schemaRef ds:uri="b59e0a2d-17c7-414b-b7b3-e41fc48b8c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BD7397-1113-41A0-970F-E1963EE53E3D}">
  <ds:schemaRefs>
    <ds:schemaRef ds:uri="http://schemas.microsoft.com/sharepoint/v3/contenttype/forms"/>
  </ds:schemaRefs>
</ds:datastoreItem>
</file>

<file path=customXml/itemProps3.xml><?xml version="1.0" encoding="utf-8"?>
<ds:datastoreItem xmlns:ds="http://schemas.openxmlformats.org/officeDocument/2006/customXml" ds:itemID="{119A9296-FB88-4FA4-9BF5-5D0155B0830C}">
  <ds:schemaRefs>
    <ds:schemaRef ds:uri="65bfcfa6-49d3-4d46-a86e-c011e9af95f5"/>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dcmitype/"/>
    <ds:schemaRef ds:uri="b59e0a2d-17c7-414b-b7b3-e41fc48b8c16"/>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195</TotalTime>
  <Words>715</Words>
  <Application>Microsoft Office PowerPoint</Application>
  <PresentationFormat>Widescreen</PresentationFormat>
  <Paragraphs>58</Paragraphs>
  <Slides>10</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Adobe Arabic</vt:lpstr>
      <vt:lpstr>Aptos</vt:lpstr>
      <vt:lpstr>Aptos Display</vt:lpstr>
      <vt:lpstr>Arial</vt:lpstr>
      <vt:lpstr>Arial Black</vt:lpstr>
      <vt:lpstr>Bauhaus 93</vt:lpstr>
      <vt:lpstr>Calibri</vt:lpstr>
      <vt:lpstr>Office Theme</vt:lpstr>
      <vt:lpstr>Job Role Research</vt:lpstr>
      <vt:lpstr>What does a manager do?</vt:lpstr>
      <vt:lpstr>Susan Silver</vt:lpstr>
      <vt:lpstr>PowerPoint Presentation</vt:lpstr>
      <vt:lpstr>PowerPoint Presentation</vt:lpstr>
      <vt:lpstr>PowerPoint Presentation</vt:lpstr>
      <vt:lpstr>Who is Hayley Williams?</vt:lpstr>
      <vt:lpstr>PowerPoint Presentation</vt:lpstr>
      <vt:lpstr>How will I incorporate this into the performances?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Bainbridge, Mia (RC0060590)</dc:creator>
  <cp:lastModifiedBy>Bainbridge, Mia (RC0060590)</cp:lastModifiedBy>
  <cp:revision>277</cp:revision>
  <dcterms:created xsi:type="dcterms:W3CDTF">2025-01-20T09:30:08Z</dcterms:created>
  <dcterms:modified xsi:type="dcterms:W3CDTF">2025-02-12T15:15:25Z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0x0101003399E68172076A4C81A6966E0D8A3E82</vt:lpwstr>
  </property>
</Properties>
</file>