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56" r:id="rId5"/>
    <p:sldId id="257" r:id="rId6"/>
    <p:sldId id="258" r:id="rId7"/>
    <p:sldId id="259" r:id="rId8"/>
    <p:sldId id="260" r:id="rId9"/>
    <p:sldId id="261" r:id="rId10"/>
    <p:sldId id="262" r:id="rId11"/>
    <p:sldId id="266" r:id="rId12"/>
    <p:sldId id="273" r:id="rId13"/>
    <p:sldId id="268" r:id="rId14"/>
    <p:sldId id="274" r:id="rId15"/>
    <p:sldId id="269" r:id="rId16"/>
    <p:sldId id="271" r:id="rId17"/>
    <p:sldId id="275" r:id="rId18"/>
    <p:sldId id="279" r:id="rId19"/>
    <p:sldId id="281" r:id="rId20"/>
    <p:sldId id="280" r:id="rId21"/>
    <p:sldId id="263" r:id="rId22"/>
    <p:sldId id="264" r:id="rId23"/>
    <p:sldId id="270" r:id="rId24"/>
    <p:sldId id="265" r:id="rId25"/>
    <p:sldId id="267" r:id="rId26"/>
    <p:sldId id="276" r:id="rId27"/>
    <p:sldId id="27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3D99"/>
    <a:srgbClr val="156082"/>
    <a:srgbClr val="730E03"/>
    <a:srgbClr val="14BC8C"/>
    <a:srgbClr val="51ECD3"/>
    <a:srgbClr val="FEBF66"/>
    <a:srgbClr val="15C07C"/>
    <a:srgbClr val="FCC164"/>
    <a:srgbClr val="FF987C"/>
    <a:srgbClr val="4043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0F305D-E204-61E9-CD34-8EECF63AF3DF}" v="5" dt="2025-03-26T19:43:26.970"/>
    <p1510:client id="{8617CE75-2048-A521-5C95-8DECE809B394}" v="79" dt="2025-03-26T13:43:19.588"/>
    <p1510:client id="{91733147-38F7-203B-5147-D26190F08C33}" v="1999" dt="2025-03-26T19:16:22.103"/>
    <p1510:client id="{9746F603-A602-66C7-0D04-D4AE9EDBFE96}" v="534" dt="2025-03-26T18:46:54.859"/>
    <p1510:client id="{991C314F-7476-4299-8F10-B96F48D66730}" v="289" dt="2025-03-26T10:14:38.311"/>
    <p1510:client id="{B0B619EF-DF7B-C2D0-29A8-81049CE7DF35}" v="40" dt="2025-03-26T14:47:12.959"/>
    <p1510:client id="{DD5C8AD2-B59E-4AF0-A16D-282EF1EECADF}" v="1" dt="2025-03-26T09:29:51.210"/>
    <p1510:client id="{F0C76A4B-D772-484B-B350-09F335329D0B}" v="2375" dt="2025-03-26T21:16:50.538"/>
    <p1510:client id="{F44DD1A2-43AE-F731-A29A-255A115470EC}" v="2" dt="2025-03-27T12:02:45.5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5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dd, Alexander (RC0068366)" userId="S::rc0068366@student.riversidecollege.ac.uk::11a329d1-c1d7-49ea-ad12-8866d0179f5a" providerId="AD" clId="Web-{63AD4BE4-4BAE-2A44-7427-A1302839570D}"/>
    <pc:docChg chg="addSld modSld">
      <pc:chgData name="Kidd, Alexander (RC0068366)" userId="S::rc0068366@student.riversidecollege.ac.uk::11a329d1-c1d7-49ea-ad12-8866d0179f5a" providerId="AD" clId="Web-{63AD4BE4-4BAE-2A44-7427-A1302839570D}" dt="2025-03-20T15:25:53.536" v="111" actId="20577"/>
      <pc:docMkLst>
        <pc:docMk/>
      </pc:docMkLst>
      <pc:sldChg chg="modSp">
        <pc:chgData name="Kidd, Alexander (RC0068366)" userId="S::rc0068366@student.riversidecollege.ac.uk::11a329d1-c1d7-49ea-ad12-8866d0179f5a" providerId="AD" clId="Web-{63AD4BE4-4BAE-2A44-7427-A1302839570D}" dt="2025-03-20T14:57:21.761" v="5" actId="20577"/>
        <pc:sldMkLst>
          <pc:docMk/>
          <pc:sldMk cId="4236226176" sldId="263"/>
        </pc:sldMkLst>
      </pc:sldChg>
      <pc:sldChg chg="addSp delSp modSp new">
        <pc:chgData name="Kidd, Alexander (RC0068366)" userId="S::rc0068366@student.riversidecollege.ac.uk::11a329d1-c1d7-49ea-ad12-8866d0179f5a" providerId="AD" clId="Web-{63AD4BE4-4BAE-2A44-7427-A1302839570D}" dt="2025-03-20T15:25:53.536" v="111" actId="20577"/>
        <pc:sldMkLst>
          <pc:docMk/>
          <pc:sldMk cId="488595174" sldId="264"/>
        </pc:sldMkLst>
        <pc:spChg chg="mod">
          <ac:chgData name="Kidd, Alexander (RC0068366)" userId="S::rc0068366@student.riversidecollege.ac.uk::11a329d1-c1d7-49ea-ad12-8866d0179f5a" providerId="AD" clId="Web-{63AD4BE4-4BAE-2A44-7427-A1302839570D}" dt="2025-03-20T15:15:08.255" v="80" actId="1076"/>
          <ac:spMkLst>
            <pc:docMk/>
            <pc:sldMk cId="488595174" sldId="264"/>
            <ac:spMk id="2" creationId="{593FE41E-411E-EE7F-F29C-25CBE176FBA8}"/>
          </ac:spMkLst>
        </pc:spChg>
        <pc:spChg chg="add mod">
          <ac:chgData name="Kidd, Alexander (RC0068366)" userId="S::rc0068366@student.riversidecollege.ac.uk::11a329d1-c1d7-49ea-ad12-8866d0179f5a" providerId="AD" clId="Web-{63AD4BE4-4BAE-2A44-7427-A1302839570D}" dt="2025-03-20T15:25:53.536" v="111" actId="20577"/>
          <ac:spMkLst>
            <pc:docMk/>
            <pc:sldMk cId="488595174" sldId="264"/>
            <ac:spMk id="9" creationId="{00632C72-8920-189E-6569-573B62615CFB}"/>
          </ac:spMkLst>
        </pc:spChg>
        <pc:picChg chg="add mod ord modCrop">
          <ac:chgData name="Kidd, Alexander (RC0068366)" userId="S::rc0068366@student.riversidecollege.ac.uk::11a329d1-c1d7-49ea-ad12-8866d0179f5a" providerId="AD" clId="Web-{63AD4BE4-4BAE-2A44-7427-A1302839570D}" dt="2025-03-20T15:20:26.263" v="81" actId="1076"/>
          <ac:picMkLst>
            <pc:docMk/>
            <pc:sldMk cId="488595174" sldId="264"/>
            <ac:picMk id="5" creationId="{419BD4E0-F98A-FB37-F32B-B7DFA2778F42}"/>
          </ac:picMkLst>
        </pc:picChg>
        <pc:picChg chg="add mod ord modCrop">
          <ac:chgData name="Kidd, Alexander (RC0068366)" userId="S::rc0068366@student.riversidecollege.ac.uk::11a329d1-c1d7-49ea-ad12-8866d0179f5a" providerId="AD" clId="Web-{63AD4BE4-4BAE-2A44-7427-A1302839570D}" dt="2025-03-20T15:24:24.503" v="94" actId="1076"/>
          <ac:picMkLst>
            <pc:docMk/>
            <pc:sldMk cId="488595174" sldId="264"/>
            <ac:picMk id="6" creationId="{89309374-71F1-2719-D91D-BF5A05A6DC6F}"/>
          </ac:picMkLst>
        </pc:picChg>
      </pc:sldChg>
    </pc:docChg>
  </pc:docChgLst>
  <pc:docChgLst>
    <pc:chgData name="Bainbridge, Mia (RC0060590)" userId="2d279831-978d-498d-a6c9-94522cf42cd0" providerId="ADAL" clId="{0252220B-1E66-4DD8-9FC7-B7A8D169092E}"/>
    <pc:docChg chg="modSld">
      <pc:chgData name="Bainbridge, Mia (RC0060590)" userId="2d279831-978d-498d-a6c9-94522cf42cd0" providerId="ADAL" clId="{0252220B-1E66-4DD8-9FC7-B7A8D169092E}" dt="2025-03-25T08:58:47.096" v="7" actId="207"/>
      <pc:docMkLst>
        <pc:docMk/>
      </pc:docMkLst>
      <pc:sldChg chg="modSp mod">
        <pc:chgData name="Bainbridge, Mia (RC0060590)" userId="2d279831-978d-498d-a6c9-94522cf42cd0" providerId="ADAL" clId="{0252220B-1E66-4DD8-9FC7-B7A8D169092E}" dt="2025-03-25T08:58:47.096" v="7" actId="207"/>
        <pc:sldMkLst>
          <pc:docMk/>
          <pc:sldMk cId="2249849461" sldId="270"/>
        </pc:sldMkLst>
        <pc:spChg chg="mod">
          <ac:chgData name="Bainbridge, Mia (RC0060590)" userId="2d279831-978d-498d-a6c9-94522cf42cd0" providerId="ADAL" clId="{0252220B-1E66-4DD8-9FC7-B7A8D169092E}" dt="2025-03-25T08:58:47.096" v="7" actId="207"/>
          <ac:spMkLst>
            <pc:docMk/>
            <pc:sldMk cId="2249849461" sldId="270"/>
            <ac:spMk id="2" creationId="{B943FF0C-CEFF-4C85-4778-8E75D9FE95EB}"/>
          </ac:spMkLst>
        </pc:spChg>
        <pc:picChg chg="mod">
          <ac:chgData name="Bainbridge, Mia (RC0060590)" userId="2d279831-978d-498d-a6c9-94522cf42cd0" providerId="ADAL" clId="{0252220B-1E66-4DD8-9FC7-B7A8D169092E}" dt="2025-03-25T08:57:49.790" v="1" actId="1076"/>
          <ac:picMkLst>
            <pc:docMk/>
            <pc:sldMk cId="2249849461" sldId="270"/>
            <ac:picMk id="4" creationId="{2A78C5F6-08B3-7335-1C79-F5CB39CFCEE5}"/>
          </ac:picMkLst>
        </pc:picChg>
      </pc:sldChg>
    </pc:docChg>
  </pc:docChgLst>
  <pc:docChgLst>
    <pc:chgData name="Doctor, Luke (RC0060951)" userId="S::rc0060951@student.riversidecollege.ac.uk::d4b84e5e-42c4-41cd-96fc-3b8f0f1a5fed" providerId="AD" clId="Web-{A5F863AB-25B7-5BB3-126D-59253FB97DE1}"/>
    <pc:docChg chg="modSld">
      <pc:chgData name="Doctor, Luke (RC0060951)" userId="S::rc0060951@student.riversidecollege.ac.uk::d4b84e5e-42c4-41cd-96fc-3b8f0f1a5fed" providerId="AD" clId="Web-{A5F863AB-25B7-5BB3-126D-59253FB97DE1}" dt="2025-03-25T09:05:23.071" v="2"/>
      <pc:docMkLst>
        <pc:docMk/>
      </pc:docMkLst>
      <pc:sldChg chg="modSp">
        <pc:chgData name="Doctor, Luke (RC0060951)" userId="S::rc0060951@student.riversidecollege.ac.uk::d4b84e5e-42c4-41cd-96fc-3b8f0f1a5fed" providerId="AD" clId="Web-{A5F863AB-25B7-5BB3-126D-59253FB97DE1}" dt="2025-03-25T09:05:23.071" v="2"/>
        <pc:sldMkLst>
          <pc:docMk/>
          <pc:sldMk cId="479066924" sldId="269"/>
        </pc:sldMkLst>
        <pc:picChg chg="mod">
          <ac:chgData name="Doctor, Luke (RC0060951)" userId="S::rc0060951@student.riversidecollege.ac.uk::d4b84e5e-42c4-41cd-96fc-3b8f0f1a5fed" providerId="AD" clId="Web-{A5F863AB-25B7-5BB3-126D-59253FB97DE1}" dt="2025-03-25T09:05:16.102" v="1"/>
          <ac:picMkLst>
            <pc:docMk/>
            <pc:sldMk cId="479066924" sldId="269"/>
            <ac:picMk id="17" creationId="{CAD84B44-EC98-736D-CC84-4E4364ADEAF7}"/>
          </ac:picMkLst>
        </pc:picChg>
        <pc:picChg chg="mod">
          <ac:chgData name="Doctor, Luke (RC0060951)" userId="S::rc0060951@student.riversidecollege.ac.uk::d4b84e5e-42c4-41cd-96fc-3b8f0f1a5fed" providerId="AD" clId="Web-{A5F863AB-25B7-5BB3-126D-59253FB97DE1}" dt="2025-03-25T09:05:23.071" v="2"/>
          <ac:picMkLst>
            <pc:docMk/>
            <pc:sldMk cId="479066924" sldId="269"/>
            <ac:picMk id="18" creationId="{C8F1A51F-6B26-9AF3-8F86-58B138D129D9}"/>
          </ac:picMkLst>
        </pc:picChg>
      </pc:sldChg>
    </pc:docChg>
  </pc:docChgLst>
  <pc:docChgLst>
    <pc:chgData name="Worrall, Eva-Rose (RC0067516)" userId="S::rc0067516@student.riversidecollege.ac.uk::698fd330-a67f-465c-adab-9ce538d2fe2f" providerId="AD" clId="Web-{580F305D-E204-61E9-CD34-8EECF63AF3DF}"/>
    <pc:docChg chg="modSld">
      <pc:chgData name="Worrall, Eva-Rose (RC0067516)" userId="S::rc0067516@student.riversidecollege.ac.uk::698fd330-a67f-465c-adab-9ce538d2fe2f" providerId="AD" clId="Web-{580F305D-E204-61E9-CD34-8EECF63AF3DF}" dt="2025-03-26T19:43:26.970" v="4" actId="1076"/>
      <pc:docMkLst>
        <pc:docMk/>
      </pc:docMkLst>
      <pc:sldChg chg="modSp">
        <pc:chgData name="Worrall, Eva-Rose (RC0067516)" userId="S::rc0067516@student.riversidecollege.ac.uk::698fd330-a67f-465c-adab-9ce538d2fe2f" providerId="AD" clId="Web-{580F305D-E204-61E9-CD34-8EECF63AF3DF}" dt="2025-03-26T19:43:26.970" v="4" actId="1076"/>
        <pc:sldMkLst>
          <pc:docMk/>
          <pc:sldMk cId="894505782" sldId="267"/>
        </pc:sldMkLst>
        <pc:picChg chg="mod">
          <ac:chgData name="Worrall, Eva-Rose (RC0067516)" userId="S::rc0067516@student.riversidecollege.ac.uk::698fd330-a67f-465c-adab-9ce538d2fe2f" providerId="AD" clId="Web-{580F305D-E204-61E9-CD34-8EECF63AF3DF}" dt="2025-03-26T19:43:26.970" v="4" actId="1076"/>
          <ac:picMkLst>
            <pc:docMk/>
            <pc:sldMk cId="894505782" sldId="267"/>
            <ac:picMk id="5" creationId="{4CAD1427-A34E-6DE2-B6D9-D0ECF4A193AC}"/>
          </ac:picMkLst>
        </pc:picChg>
      </pc:sldChg>
    </pc:docChg>
  </pc:docChgLst>
  <pc:docChgLst>
    <pc:chgData name="Kidd, Alexander (RC0068366)" userId="S::rc0068366@student.riversidecollege.ac.uk::11a329d1-c1d7-49ea-ad12-8866d0179f5a" providerId="AD" clId="Web-{439A8E4E-B10E-1BD4-C16D-7F628789B77E}"/>
    <pc:docChg chg="addSld modSld">
      <pc:chgData name="Kidd, Alexander (RC0068366)" userId="S::rc0068366@student.riversidecollege.ac.uk::11a329d1-c1d7-49ea-ad12-8866d0179f5a" providerId="AD" clId="Web-{439A8E4E-B10E-1BD4-C16D-7F628789B77E}" dt="2025-03-25T09:49:02.404" v="174" actId="14100"/>
      <pc:docMkLst>
        <pc:docMk/>
      </pc:docMkLst>
      <pc:sldChg chg="modSp">
        <pc:chgData name="Kidd, Alexander (RC0068366)" userId="S::rc0068366@student.riversidecollege.ac.uk::11a329d1-c1d7-49ea-ad12-8866d0179f5a" providerId="AD" clId="Web-{439A8E4E-B10E-1BD4-C16D-7F628789B77E}" dt="2025-03-25T09:15:55.542" v="17" actId="20577"/>
        <pc:sldMkLst>
          <pc:docMk/>
          <pc:sldMk cId="894505782" sldId="267"/>
        </pc:sldMkLst>
        <pc:spChg chg="mod">
          <ac:chgData name="Kidd, Alexander (RC0068366)" userId="S::rc0068366@student.riversidecollege.ac.uk::11a329d1-c1d7-49ea-ad12-8866d0179f5a" providerId="AD" clId="Web-{439A8E4E-B10E-1BD4-C16D-7F628789B77E}" dt="2025-03-25T09:15:55.542" v="17" actId="20577"/>
          <ac:spMkLst>
            <pc:docMk/>
            <pc:sldMk cId="894505782" sldId="267"/>
            <ac:spMk id="3" creationId="{9CC61A7E-E2FD-2AE5-550B-6941EDB92DE0}"/>
          </ac:spMkLst>
        </pc:spChg>
      </pc:sldChg>
      <pc:sldChg chg="modSp">
        <pc:chgData name="Kidd, Alexander (RC0068366)" userId="S::rc0068366@student.riversidecollege.ac.uk::11a329d1-c1d7-49ea-ad12-8866d0179f5a" providerId="AD" clId="Web-{439A8E4E-B10E-1BD4-C16D-7F628789B77E}" dt="2025-03-25T09:10:40.727" v="15" actId="20577"/>
        <pc:sldMkLst>
          <pc:docMk/>
          <pc:sldMk cId="479066924" sldId="269"/>
        </pc:sldMkLst>
        <pc:spChg chg="mod">
          <ac:chgData name="Kidd, Alexander (RC0068366)" userId="S::rc0068366@student.riversidecollege.ac.uk::11a329d1-c1d7-49ea-ad12-8866d0179f5a" providerId="AD" clId="Web-{439A8E4E-B10E-1BD4-C16D-7F628789B77E}" dt="2025-03-25T09:10:40.727" v="15" actId="20577"/>
          <ac:spMkLst>
            <pc:docMk/>
            <pc:sldMk cId="479066924" sldId="269"/>
            <ac:spMk id="15" creationId="{6651A49D-7405-8DC0-FA96-DBCD5B2D3FDF}"/>
          </ac:spMkLst>
        </pc:spChg>
      </pc:sldChg>
      <pc:sldChg chg="delSp modSp">
        <pc:chgData name="Kidd, Alexander (RC0068366)" userId="S::rc0068366@student.riversidecollege.ac.uk::11a329d1-c1d7-49ea-ad12-8866d0179f5a" providerId="AD" clId="Web-{439A8E4E-B10E-1BD4-C16D-7F628789B77E}" dt="2025-03-25T09:49:02.404" v="174" actId="14100"/>
        <pc:sldMkLst>
          <pc:docMk/>
          <pc:sldMk cId="4250389856" sldId="271"/>
        </pc:sldMkLst>
        <pc:spChg chg="mod">
          <ac:chgData name="Kidd, Alexander (RC0068366)" userId="S::rc0068366@student.riversidecollege.ac.uk::11a329d1-c1d7-49ea-ad12-8866d0179f5a" providerId="AD" clId="Web-{439A8E4E-B10E-1BD4-C16D-7F628789B77E}" dt="2025-03-25T09:34:10.072" v="126" actId="20577"/>
          <ac:spMkLst>
            <pc:docMk/>
            <pc:sldMk cId="4250389856" sldId="271"/>
            <ac:spMk id="2" creationId="{D1C08D41-14DE-56C5-19E1-2B1EF66E1A75}"/>
          </ac:spMkLst>
        </pc:spChg>
        <pc:spChg chg="mod">
          <ac:chgData name="Kidd, Alexander (RC0068366)" userId="S::rc0068366@student.riversidecollege.ac.uk::11a329d1-c1d7-49ea-ad12-8866d0179f5a" providerId="AD" clId="Web-{439A8E4E-B10E-1BD4-C16D-7F628789B77E}" dt="2025-03-25T09:28:14.833" v="116" actId="1076"/>
          <ac:spMkLst>
            <pc:docMk/>
            <pc:sldMk cId="4250389856" sldId="271"/>
            <ac:spMk id="3" creationId="{F0F023F5-38FD-80C1-2408-F9518E1D0AC4}"/>
          </ac:spMkLst>
        </pc:spChg>
        <pc:spChg chg="mod">
          <ac:chgData name="Kidd, Alexander (RC0068366)" userId="S::rc0068366@student.riversidecollege.ac.uk::11a329d1-c1d7-49ea-ad12-8866d0179f5a" providerId="AD" clId="Web-{439A8E4E-B10E-1BD4-C16D-7F628789B77E}" dt="2025-03-25T09:41:10.799" v="171" actId="1076"/>
          <ac:spMkLst>
            <pc:docMk/>
            <pc:sldMk cId="4250389856" sldId="271"/>
            <ac:spMk id="4" creationId="{18CC37F4-CCDF-E6ED-95E3-6837469AC189}"/>
          </ac:spMkLst>
        </pc:spChg>
        <pc:spChg chg="del mod">
          <ac:chgData name="Kidd, Alexander (RC0068366)" userId="S::rc0068366@student.riversidecollege.ac.uk::11a329d1-c1d7-49ea-ad12-8866d0179f5a" providerId="AD" clId="Web-{439A8E4E-B10E-1BD4-C16D-7F628789B77E}" dt="2025-03-25T09:22:59.737" v="91"/>
          <ac:spMkLst>
            <pc:docMk/>
            <pc:sldMk cId="4250389856" sldId="271"/>
            <ac:spMk id="6" creationId="{246E5C55-8F7F-9B1D-9503-30DB53FA7F1C}"/>
          </ac:spMkLst>
        </pc:spChg>
        <pc:spChg chg="mod">
          <ac:chgData name="Kidd, Alexander (RC0068366)" userId="S::rc0068366@student.riversidecollege.ac.uk::11a329d1-c1d7-49ea-ad12-8866d0179f5a" providerId="AD" clId="Web-{439A8E4E-B10E-1BD4-C16D-7F628789B77E}" dt="2025-03-25T09:49:02.404" v="174" actId="14100"/>
          <ac:spMkLst>
            <pc:docMk/>
            <pc:sldMk cId="4250389856" sldId="271"/>
            <ac:spMk id="10" creationId="{EC42BAF0-EA16-9E93-E5CD-87EBED09FA92}"/>
          </ac:spMkLst>
        </pc:spChg>
        <pc:picChg chg="del mod">
          <ac:chgData name="Kidd, Alexander (RC0068366)" userId="S::rc0068366@student.riversidecollege.ac.uk::11a329d1-c1d7-49ea-ad12-8866d0179f5a" providerId="AD" clId="Web-{439A8E4E-B10E-1BD4-C16D-7F628789B77E}" dt="2025-03-25T09:22:54.190" v="90"/>
          <ac:picMkLst>
            <pc:docMk/>
            <pc:sldMk cId="4250389856" sldId="271"/>
            <ac:picMk id="5" creationId="{2D305892-1D86-11C4-B6C0-097C3AEE4B5D}"/>
          </ac:picMkLst>
        </pc:picChg>
        <pc:picChg chg="mod">
          <ac:chgData name="Kidd, Alexander (RC0068366)" userId="S::rc0068366@student.riversidecollege.ac.uk::11a329d1-c1d7-49ea-ad12-8866d0179f5a" providerId="AD" clId="Web-{439A8E4E-B10E-1BD4-C16D-7F628789B77E}" dt="2025-03-25T09:40:15.249" v="160" actId="1076"/>
          <ac:picMkLst>
            <pc:docMk/>
            <pc:sldMk cId="4250389856" sldId="271"/>
            <ac:picMk id="7" creationId="{319F7933-66C2-AD20-DA90-383260CA793C}"/>
          </ac:picMkLst>
        </pc:picChg>
        <pc:picChg chg="mod">
          <ac:chgData name="Kidd, Alexander (RC0068366)" userId="S::rc0068366@student.riversidecollege.ac.uk::11a329d1-c1d7-49ea-ad12-8866d0179f5a" providerId="AD" clId="Web-{439A8E4E-B10E-1BD4-C16D-7F628789B77E}" dt="2025-03-25T09:40:22.859" v="161" actId="1076"/>
          <ac:picMkLst>
            <pc:docMk/>
            <pc:sldMk cId="4250389856" sldId="271"/>
            <ac:picMk id="8" creationId="{9BC7D431-5EC2-61A0-4BFD-1A730B409FF5}"/>
          </ac:picMkLst>
        </pc:picChg>
      </pc:sldChg>
      <pc:sldChg chg="addSp delSp modSp new mod setBg">
        <pc:chgData name="Kidd, Alexander (RC0068366)" userId="S::rc0068366@student.riversidecollege.ac.uk::11a329d1-c1d7-49ea-ad12-8866d0179f5a" providerId="AD" clId="Web-{439A8E4E-B10E-1BD4-C16D-7F628789B77E}" dt="2025-03-25T09:33:24.382" v="121" actId="20577"/>
        <pc:sldMkLst>
          <pc:docMk/>
          <pc:sldMk cId="2549629377" sldId="275"/>
        </pc:sldMkLst>
        <pc:spChg chg="mod">
          <ac:chgData name="Kidd, Alexander (RC0068366)" userId="S::rc0068366@student.riversidecollege.ac.uk::11a329d1-c1d7-49ea-ad12-8866d0179f5a" providerId="AD" clId="Web-{439A8E4E-B10E-1BD4-C16D-7F628789B77E}" dt="2025-03-25T09:23:13.910" v="92"/>
          <ac:spMkLst>
            <pc:docMk/>
            <pc:sldMk cId="2549629377" sldId="275"/>
            <ac:spMk id="2" creationId="{34035647-2885-85AD-94E5-BAE1D713A236}"/>
          </ac:spMkLst>
        </pc:spChg>
        <pc:spChg chg="del">
          <ac:chgData name="Kidd, Alexander (RC0068366)" userId="S::rc0068366@student.riversidecollege.ac.uk::11a329d1-c1d7-49ea-ad12-8866d0179f5a" providerId="AD" clId="Web-{439A8E4E-B10E-1BD4-C16D-7F628789B77E}" dt="2025-03-25T09:20:29.260" v="78"/>
          <ac:spMkLst>
            <pc:docMk/>
            <pc:sldMk cId="2549629377" sldId="275"/>
            <ac:spMk id="3" creationId="{AD6E52C0-2781-A2E4-4470-C8543F841A7C}"/>
          </ac:spMkLst>
        </pc:spChg>
        <pc:spChg chg="add del">
          <ac:chgData name="Kidd, Alexander (RC0068366)" userId="S::rc0068366@student.riversidecollege.ac.uk::11a329d1-c1d7-49ea-ad12-8866d0179f5a" providerId="AD" clId="Web-{439A8E4E-B10E-1BD4-C16D-7F628789B77E}" dt="2025-03-25T09:21:46.640" v="82"/>
          <ac:spMkLst>
            <pc:docMk/>
            <pc:sldMk cId="2549629377" sldId="275"/>
            <ac:spMk id="5" creationId="{05BBE970-5F03-A5DC-8D25-57548D2FAC6A}"/>
          </ac:spMkLst>
        </pc:spChg>
        <pc:spChg chg="add mod">
          <ac:chgData name="Kidd, Alexander (RC0068366)" userId="S::rc0068366@student.riversidecollege.ac.uk::11a329d1-c1d7-49ea-ad12-8866d0179f5a" providerId="AD" clId="Web-{439A8E4E-B10E-1BD4-C16D-7F628789B77E}" dt="2025-03-25T09:23:13.910" v="92"/>
          <ac:spMkLst>
            <pc:docMk/>
            <pc:sldMk cId="2549629377" sldId="275"/>
            <ac:spMk id="6" creationId="{E6E54805-DFAA-82EE-435D-45EA34C764EC}"/>
          </ac:spMkLst>
        </pc:spChg>
        <pc:spChg chg="add del">
          <ac:chgData name="Kidd, Alexander (RC0068366)" userId="S::rc0068366@student.riversidecollege.ac.uk::11a329d1-c1d7-49ea-ad12-8866d0179f5a" providerId="AD" clId="Web-{439A8E4E-B10E-1BD4-C16D-7F628789B77E}" dt="2025-03-25T09:23:13.910" v="92"/>
          <ac:spMkLst>
            <pc:docMk/>
            <pc:sldMk cId="2549629377" sldId="275"/>
            <ac:spMk id="11" creationId="{C0763A76-9F1C-4FC5-82B7-DD475DA461B2}"/>
          </ac:spMkLst>
        </pc:spChg>
        <pc:spChg chg="add del">
          <ac:chgData name="Kidd, Alexander (RC0068366)" userId="S::rc0068366@student.riversidecollege.ac.uk::11a329d1-c1d7-49ea-ad12-8866d0179f5a" providerId="AD" clId="Web-{439A8E4E-B10E-1BD4-C16D-7F628789B77E}" dt="2025-03-25T09:23:13.910" v="92"/>
          <ac:spMkLst>
            <pc:docMk/>
            <pc:sldMk cId="2549629377" sldId="275"/>
            <ac:spMk id="13" creationId="{E81BF4F6-F2CF-4984-9D14-D6966D92F99F}"/>
          </ac:spMkLst>
        </pc:spChg>
        <pc:spChg chg="add">
          <ac:chgData name="Kidd, Alexander (RC0068366)" userId="S::rc0068366@student.riversidecollege.ac.uk::11a329d1-c1d7-49ea-ad12-8866d0179f5a" providerId="AD" clId="Web-{439A8E4E-B10E-1BD4-C16D-7F628789B77E}" dt="2025-03-25T09:23:13.910" v="92"/>
          <ac:spMkLst>
            <pc:docMk/>
            <pc:sldMk cId="2549629377" sldId="275"/>
            <ac:spMk id="18" creationId="{03AF1C04-3FEF-41BD-BB84-2F263765BEBC}"/>
          </ac:spMkLst>
        </pc:spChg>
        <pc:spChg chg="mod">
          <ac:chgData name="Kidd, Alexander (RC0068366)" userId="S::rc0068366@student.riversidecollege.ac.uk::11a329d1-c1d7-49ea-ad12-8866d0179f5a" providerId="AD" clId="Web-{439A8E4E-B10E-1BD4-C16D-7F628789B77E}" dt="2025-03-25T09:33:24.382" v="121" actId="20577"/>
          <ac:spMkLst>
            <pc:docMk/>
            <pc:sldMk cId="2549629377" sldId="275"/>
            <ac:spMk id="1102" creationId="{E6E54805-DFAA-82EE-435D-45EA34C764EC}"/>
          </ac:spMkLst>
        </pc:spChg>
        <pc:grpChg chg="add">
          <ac:chgData name="Kidd, Alexander (RC0068366)" userId="S::rc0068366@student.riversidecollege.ac.uk::11a329d1-c1d7-49ea-ad12-8866d0179f5a" providerId="AD" clId="Web-{439A8E4E-B10E-1BD4-C16D-7F628789B77E}" dt="2025-03-25T09:23:13.910" v="92"/>
          <ac:grpSpMkLst>
            <pc:docMk/>
            <pc:sldMk cId="2549629377" sldId="275"/>
            <ac:grpSpMk id="20" creationId="{E56E71F1-5A87-4A96-B42F-2DFA1B766B5E}"/>
          </ac:grpSpMkLst>
        </pc:grpChg>
        <pc:grpChg chg="add">
          <ac:chgData name="Kidd, Alexander (RC0068366)" userId="S::rc0068366@student.riversidecollege.ac.uk::11a329d1-c1d7-49ea-ad12-8866d0179f5a" providerId="AD" clId="Web-{439A8E4E-B10E-1BD4-C16D-7F628789B77E}" dt="2025-03-25T09:23:13.910" v="92"/>
          <ac:grpSpMkLst>
            <pc:docMk/>
            <pc:sldMk cId="2549629377" sldId="275"/>
            <ac:grpSpMk id="24" creationId="{C733FE3C-12C4-4FA2-A795-87D2F6776A53}"/>
          </ac:grpSpMkLst>
        </pc:grpChg>
        <pc:grpChg chg="add">
          <ac:chgData name="Kidd, Alexander (RC0068366)" userId="S::rc0068366@student.riversidecollege.ac.uk::11a329d1-c1d7-49ea-ad12-8866d0179f5a" providerId="AD" clId="Web-{439A8E4E-B10E-1BD4-C16D-7F628789B77E}" dt="2025-03-25T09:23:13.910" v="92"/>
          <ac:grpSpMkLst>
            <pc:docMk/>
            <pc:sldMk cId="2549629377" sldId="275"/>
            <ac:grpSpMk id="28" creationId="{0C2B5F12-8A82-4A59-9400-3164CBF47F63}"/>
          </ac:grpSpMkLst>
        </pc:grpChg>
        <pc:picChg chg="add mod ord">
          <ac:chgData name="Kidd, Alexander (RC0068366)" userId="S::rc0068366@student.riversidecollege.ac.uk::11a329d1-c1d7-49ea-ad12-8866d0179f5a" providerId="AD" clId="Web-{439A8E4E-B10E-1BD4-C16D-7F628789B77E}" dt="2025-03-25T09:23:13.910" v="92"/>
          <ac:picMkLst>
            <pc:docMk/>
            <pc:sldMk cId="2549629377" sldId="275"/>
            <ac:picMk id="4" creationId="{309BDF26-AA84-A544-0757-57250B1D347A}"/>
          </ac:picMkLst>
        </pc:picChg>
      </pc:sldChg>
    </pc:docChg>
  </pc:docChgLst>
  <pc:docChgLst>
    <pc:chgData name="Walker, Harry (RC0070878)" userId="S::rc0070878@student.riversidecollege.ac.uk::0044dc8f-4d09-4565-a1a9-40d61e5e8582" providerId="AD" clId="Web-{C28D6ACD-1167-A00E-AC94-8F445F745964}"/>
    <pc:docChg chg="addSld modSld">
      <pc:chgData name="Walker, Harry (RC0070878)" userId="S::rc0070878@student.riversidecollege.ac.uk::0044dc8f-4d09-4565-a1a9-40d61e5e8582" providerId="AD" clId="Web-{C28D6ACD-1167-A00E-AC94-8F445F745964}" dt="2025-03-25T18:44:33.296" v="345" actId="20577"/>
      <pc:docMkLst>
        <pc:docMk/>
      </pc:docMkLst>
      <pc:sldChg chg="modSp new">
        <pc:chgData name="Walker, Harry (RC0070878)" userId="S::rc0070878@student.riversidecollege.ac.uk::0044dc8f-4d09-4565-a1a9-40d61e5e8582" providerId="AD" clId="Web-{C28D6ACD-1167-A00E-AC94-8F445F745964}" dt="2025-03-25T18:44:33.296" v="345" actId="20577"/>
        <pc:sldMkLst>
          <pc:docMk/>
          <pc:sldMk cId="3491524211" sldId="277"/>
        </pc:sldMkLst>
        <pc:spChg chg="mod">
          <ac:chgData name="Walker, Harry (RC0070878)" userId="S::rc0070878@student.riversidecollege.ac.uk::0044dc8f-4d09-4565-a1a9-40d61e5e8582" providerId="AD" clId="Web-{C28D6ACD-1167-A00E-AC94-8F445F745964}" dt="2025-03-25T18:44:33.296" v="345" actId="20577"/>
          <ac:spMkLst>
            <pc:docMk/>
            <pc:sldMk cId="3491524211" sldId="277"/>
            <ac:spMk id="3" creationId="{7D308136-6E8E-E8CF-39FA-2C7C9AA09FD3}"/>
          </ac:spMkLst>
        </pc:spChg>
      </pc:sldChg>
    </pc:docChg>
  </pc:docChgLst>
  <pc:docChgLst>
    <pc:chgData name="Bainbridge, Mia (RC0060590)" userId="2d279831-978d-498d-a6c9-94522cf42cd0" providerId="ADAL" clId="{55BC926C-C41F-433F-9DBC-9A00590AA1BE}"/>
    <pc:docChg chg="undo custSel modSld">
      <pc:chgData name="Bainbridge, Mia (RC0060590)" userId="2d279831-978d-498d-a6c9-94522cf42cd0" providerId="ADAL" clId="{55BC926C-C41F-433F-9DBC-9A00590AA1BE}" dt="2025-03-20T15:10:47.105" v="1169"/>
      <pc:docMkLst>
        <pc:docMk/>
      </pc:docMkLst>
      <pc:sldChg chg="addSp delSp modSp mod setBg">
        <pc:chgData name="Bainbridge, Mia (RC0060590)" userId="2d279831-978d-498d-a6c9-94522cf42cd0" providerId="ADAL" clId="{55BC926C-C41F-433F-9DBC-9A00590AA1BE}" dt="2025-03-20T15:10:47.105" v="1169"/>
        <pc:sldMkLst>
          <pc:docMk/>
          <pc:sldMk cId="4236226176" sldId="263"/>
        </pc:sldMkLst>
        <pc:spChg chg="add mod">
          <ac:chgData name="Bainbridge, Mia (RC0060590)" userId="2d279831-978d-498d-a6c9-94522cf42cd0" providerId="ADAL" clId="{55BC926C-C41F-433F-9DBC-9A00590AA1BE}" dt="2025-03-20T14:55:08.496" v="109" actId="1076"/>
          <ac:spMkLst>
            <pc:docMk/>
            <pc:sldMk cId="4236226176" sldId="263"/>
            <ac:spMk id="37" creationId="{BC54286A-896F-EBD2-3748-D002CE5F2A42}"/>
          </ac:spMkLst>
        </pc:spChg>
        <pc:spChg chg="add mod">
          <ac:chgData name="Bainbridge, Mia (RC0060590)" userId="2d279831-978d-498d-a6c9-94522cf42cd0" providerId="ADAL" clId="{55BC926C-C41F-433F-9DBC-9A00590AA1BE}" dt="2025-03-20T15:10:46.298" v="1167" actId="1076"/>
          <ac:spMkLst>
            <pc:docMk/>
            <pc:sldMk cId="4236226176" sldId="263"/>
            <ac:spMk id="40" creationId="{3967548D-4211-1250-D3A9-EED787D8961A}"/>
          </ac:spMkLst>
        </pc:spChg>
        <pc:spChg chg="add">
          <ac:chgData name="Bainbridge, Mia (RC0060590)" userId="2d279831-978d-498d-a6c9-94522cf42cd0" providerId="ADAL" clId="{55BC926C-C41F-433F-9DBC-9A00590AA1BE}" dt="2025-03-20T14:48:21.659" v="45" actId="26606"/>
          <ac:spMkLst>
            <pc:docMk/>
            <pc:sldMk cId="4236226176" sldId="263"/>
            <ac:spMk id="66" creationId="{E2BA2BD9-7B54-4190-8F06-3EF3658A0020}"/>
          </ac:spMkLst>
        </pc:spChg>
        <pc:picChg chg="add del mod">
          <ac:chgData name="Bainbridge, Mia (RC0060590)" userId="2d279831-978d-498d-a6c9-94522cf42cd0" providerId="ADAL" clId="{55BC926C-C41F-433F-9DBC-9A00590AA1BE}" dt="2025-03-20T14:55:09.292" v="110" actId="1076"/>
          <ac:picMkLst>
            <pc:docMk/>
            <pc:sldMk cId="4236226176" sldId="263"/>
            <ac:picMk id="9" creationId="{922F6C25-E501-0AC5-2858-822B044C8602}"/>
          </ac:picMkLst>
        </pc:picChg>
        <pc:picChg chg="add mod">
          <ac:chgData name="Bainbridge, Mia (RC0060590)" userId="2d279831-978d-498d-a6c9-94522cf42cd0" providerId="ADAL" clId="{55BC926C-C41F-433F-9DBC-9A00590AA1BE}" dt="2025-03-20T14:51:18.960" v="57" actId="1076"/>
          <ac:picMkLst>
            <pc:docMk/>
            <pc:sldMk cId="4236226176" sldId="263"/>
            <ac:picMk id="24" creationId="{A14D559B-4AFE-0C0E-F914-49B2E8EE5AFD}"/>
          </ac:picMkLst>
        </pc:picChg>
        <pc:picChg chg="add mod">
          <ac:chgData name="Bainbridge, Mia (RC0060590)" userId="2d279831-978d-498d-a6c9-94522cf42cd0" providerId="ADAL" clId="{55BC926C-C41F-433F-9DBC-9A00590AA1BE}" dt="2025-03-20T14:52:23.151" v="65" actId="14100"/>
          <ac:picMkLst>
            <pc:docMk/>
            <pc:sldMk cId="4236226176" sldId="263"/>
            <ac:picMk id="35" creationId="{66C74276-4219-3016-6783-DC5EF17DDB39}"/>
          </ac:picMkLst>
        </pc:picChg>
      </pc:sldChg>
    </pc:docChg>
  </pc:docChgLst>
  <pc:docChgLst>
    <pc:chgData name="Phillips, Gabriel (RC0069379)" userId="30d692df-ab93-4ed7-adfd-7f0e88f8cf29" providerId="ADAL" clId="{1BE09245-ED85-4767-B571-552205609A3E}"/>
    <pc:docChg chg="undo redo custSel addSld modSld">
      <pc:chgData name="Phillips, Gabriel (RC0069379)" userId="30d692df-ab93-4ed7-adfd-7f0e88f8cf29" providerId="ADAL" clId="{1BE09245-ED85-4767-B571-552205609A3E}" dt="2025-03-25T09:50:42.904" v="299"/>
      <pc:docMkLst>
        <pc:docMk/>
      </pc:docMkLst>
      <pc:sldChg chg="modSp mod">
        <pc:chgData name="Phillips, Gabriel (RC0069379)" userId="30d692df-ab93-4ed7-adfd-7f0e88f8cf29" providerId="ADAL" clId="{1BE09245-ED85-4767-B571-552205609A3E}" dt="2025-03-25T09:20:44.044" v="95" actId="1076"/>
        <pc:sldMkLst>
          <pc:docMk/>
          <pc:sldMk cId="79624261" sldId="266"/>
        </pc:sldMkLst>
        <pc:spChg chg="mod">
          <ac:chgData name="Phillips, Gabriel (RC0069379)" userId="30d692df-ab93-4ed7-adfd-7f0e88f8cf29" providerId="ADAL" clId="{1BE09245-ED85-4767-B571-552205609A3E}" dt="2025-03-25T09:20:44.044" v="95" actId="1076"/>
          <ac:spMkLst>
            <pc:docMk/>
            <pc:sldMk cId="79624261" sldId="266"/>
            <ac:spMk id="2" creationId="{407F05AF-A200-F693-044F-C5ABBFF5EA48}"/>
          </ac:spMkLst>
        </pc:spChg>
        <pc:spChg chg="mod">
          <ac:chgData name="Phillips, Gabriel (RC0069379)" userId="30d692df-ab93-4ed7-adfd-7f0e88f8cf29" providerId="ADAL" clId="{1BE09245-ED85-4767-B571-552205609A3E}" dt="2025-03-25T09:11:51.875" v="30" actId="14100"/>
          <ac:spMkLst>
            <pc:docMk/>
            <pc:sldMk cId="79624261" sldId="266"/>
            <ac:spMk id="4" creationId="{DDEFC6FD-31DE-73AA-412C-6386D6279628}"/>
          </ac:spMkLst>
        </pc:spChg>
        <pc:spChg chg="mod">
          <ac:chgData name="Phillips, Gabriel (RC0069379)" userId="30d692df-ab93-4ed7-adfd-7f0e88f8cf29" providerId="ADAL" clId="{1BE09245-ED85-4767-B571-552205609A3E}" dt="2025-03-25T09:18:55.715" v="80" actId="1076"/>
          <ac:spMkLst>
            <pc:docMk/>
            <pc:sldMk cId="79624261" sldId="266"/>
            <ac:spMk id="8" creationId="{B453B5CA-90CD-E8AA-833B-45F09DD79E3B}"/>
          </ac:spMkLst>
        </pc:spChg>
        <pc:spChg chg="mod">
          <ac:chgData name="Phillips, Gabriel (RC0069379)" userId="30d692df-ab93-4ed7-adfd-7f0e88f8cf29" providerId="ADAL" clId="{1BE09245-ED85-4767-B571-552205609A3E}" dt="2025-03-25T09:20:26.275" v="93" actId="14100"/>
          <ac:spMkLst>
            <pc:docMk/>
            <pc:sldMk cId="79624261" sldId="266"/>
            <ac:spMk id="15" creationId="{AC36B8D9-7D02-F169-C257-DBCB2DB3E277}"/>
          </ac:spMkLst>
        </pc:spChg>
        <pc:spChg chg="mod">
          <ac:chgData name="Phillips, Gabriel (RC0069379)" userId="30d692df-ab93-4ed7-adfd-7f0e88f8cf29" providerId="ADAL" clId="{1BE09245-ED85-4767-B571-552205609A3E}" dt="2025-03-25T09:20:33.528" v="94" actId="14100"/>
          <ac:spMkLst>
            <pc:docMk/>
            <pc:sldMk cId="79624261" sldId="266"/>
            <ac:spMk id="16" creationId="{B622DA4B-49FD-7921-769F-AF3BB5811D1A}"/>
          </ac:spMkLst>
        </pc:spChg>
        <pc:spChg chg="mod">
          <ac:chgData name="Phillips, Gabriel (RC0069379)" userId="30d692df-ab93-4ed7-adfd-7f0e88f8cf29" providerId="ADAL" clId="{1BE09245-ED85-4767-B571-552205609A3E}" dt="2025-03-25T09:20:20.007" v="92" actId="14100"/>
          <ac:spMkLst>
            <pc:docMk/>
            <pc:sldMk cId="79624261" sldId="266"/>
            <ac:spMk id="17" creationId="{7C52B97A-AD18-14DF-D43A-3588A4A98F03}"/>
          </ac:spMkLst>
        </pc:spChg>
      </pc:sldChg>
      <pc:sldChg chg="modSp mod">
        <pc:chgData name="Phillips, Gabriel (RC0069379)" userId="30d692df-ab93-4ed7-adfd-7f0e88f8cf29" providerId="ADAL" clId="{1BE09245-ED85-4767-B571-552205609A3E}" dt="2025-03-25T09:44:54.283" v="296" actId="2711"/>
        <pc:sldMkLst>
          <pc:docMk/>
          <pc:sldMk cId="4250389856" sldId="271"/>
        </pc:sldMkLst>
        <pc:spChg chg="mod">
          <ac:chgData name="Phillips, Gabriel (RC0069379)" userId="30d692df-ab93-4ed7-adfd-7f0e88f8cf29" providerId="ADAL" clId="{1BE09245-ED85-4767-B571-552205609A3E}" dt="2025-03-25T09:44:54.283" v="296" actId="2711"/>
          <ac:spMkLst>
            <pc:docMk/>
            <pc:sldMk cId="4250389856" sldId="271"/>
            <ac:spMk id="2" creationId="{D1C08D41-14DE-56C5-19E1-2B1EF66E1A75}"/>
          </ac:spMkLst>
        </pc:spChg>
        <pc:spChg chg="mod">
          <ac:chgData name="Phillips, Gabriel (RC0069379)" userId="30d692df-ab93-4ed7-adfd-7f0e88f8cf29" providerId="ADAL" clId="{1BE09245-ED85-4767-B571-552205609A3E}" dt="2025-03-25T09:07:54.971" v="15" actId="20577"/>
          <ac:spMkLst>
            <pc:docMk/>
            <pc:sldMk cId="4250389856" sldId="271"/>
            <ac:spMk id="6" creationId="{246E5C55-8F7F-9B1D-9503-30DB53FA7F1C}"/>
          </ac:spMkLst>
        </pc:spChg>
      </pc:sldChg>
      <pc:sldChg chg="addSp delSp modSp mod">
        <pc:chgData name="Phillips, Gabriel (RC0069379)" userId="30d692df-ab93-4ed7-adfd-7f0e88f8cf29" providerId="ADAL" clId="{1BE09245-ED85-4767-B571-552205609A3E}" dt="2025-03-25T09:50:42.904" v="299"/>
        <pc:sldMkLst>
          <pc:docMk/>
          <pc:sldMk cId="2549629377" sldId="275"/>
        </pc:sldMkLst>
        <pc:spChg chg="mod">
          <ac:chgData name="Phillips, Gabriel (RC0069379)" userId="30d692df-ab93-4ed7-adfd-7f0e88f8cf29" providerId="ADAL" clId="{1BE09245-ED85-4767-B571-552205609A3E}" dt="2025-03-25T09:50:42.904" v="299"/>
          <ac:spMkLst>
            <pc:docMk/>
            <pc:sldMk cId="2549629377" sldId="275"/>
            <ac:spMk id="2" creationId="{34035647-2885-85AD-94E5-BAE1D713A236}"/>
          </ac:spMkLst>
        </pc:spChg>
        <pc:spChg chg="mod">
          <ac:chgData name="Phillips, Gabriel (RC0069379)" userId="30d692df-ab93-4ed7-adfd-7f0e88f8cf29" providerId="ADAL" clId="{1BE09245-ED85-4767-B571-552205609A3E}" dt="2025-03-25T09:41:41.417" v="289" actId="20577"/>
          <ac:spMkLst>
            <pc:docMk/>
            <pc:sldMk cId="2549629377" sldId="275"/>
            <ac:spMk id="3" creationId="{784AB4F8-9121-58B3-6C33-3FEEFD9963F1}"/>
          </ac:spMkLst>
        </pc:spChg>
        <pc:spChg chg="mod ord">
          <ac:chgData name="Phillips, Gabriel (RC0069379)" userId="30d692df-ab93-4ed7-adfd-7f0e88f8cf29" providerId="ADAL" clId="{1BE09245-ED85-4767-B571-552205609A3E}" dt="2025-03-25T09:30:03.041" v="159" actId="26606"/>
          <ac:spMkLst>
            <pc:docMk/>
            <pc:sldMk cId="2549629377" sldId="275"/>
            <ac:spMk id="6" creationId="{E6E54805-DFAA-82EE-435D-45EA34C764EC}"/>
          </ac:spMkLst>
        </pc:spChg>
        <pc:spChg chg="del">
          <ac:chgData name="Phillips, Gabriel (RC0069379)" userId="30d692df-ab93-4ed7-adfd-7f0e88f8cf29" providerId="ADAL" clId="{1BE09245-ED85-4767-B571-552205609A3E}" dt="2025-03-25T09:24:57.613" v="144" actId="26606"/>
          <ac:spMkLst>
            <pc:docMk/>
            <pc:sldMk cId="2549629377" sldId="275"/>
            <ac:spMk id="18" creationId="{03AF1C04-3FEF-41BD-BB84-2F263765BEBC}"/>
          </ac:spMkLst>
        </pc:spChg>
        <pc:spChg chg="add del">
          <ac:chgData name="Phillips, Gabriel (RC0069379)" userId="30d692df-ab93-4ed7-adfd-7f0e88f8cf29" providerId="ADAL" clId="{1BE09245-ED85-4767-B571-552205609A3E}" dt="2025-03-25T09:28:02.958" v="154" actId="26606"/>
          <ac:spMkLst>
            <pc:docMk/>
            <pc:sldMk cId="2549629377" sldId="275"/>
            <ac:spMk id="40" creationId="{C4285719-470E-454C-AF62-8323075F1F5B}"/>
          </ac:spMkLst>
        </pc:spChg>
        <pc:spChg chg="add del">
          <ac:chgData name="Phillips, Gabriel (RC0069379)" userId="30d692df-ab93-4ed7-adfd-7f0e88f8cf29" providerId="ADAL" clId="{1BE09245-ED85-4767-B571-552205609A3E}" dt="2025-03-25T09:28:02.973" v="155" actId="26606"/>
          <ac:spMkLst>
            <pc:docMk/>
            <pc:sldMk cId="2549629377" sldId="275"/>
            <ac:spMk id="42" creationId="{CD9FE4EF-C4D8-49A0-B2FF-81D8DB7D8A24}"/>
          </ac:spMkLst>
        </pc:spChg>
        <pc:spChg chg="add del">
          <ac:chgData name="Phillips, Gabriel (RC0069379)" userId="30d692df-ab93-4ed7-adfd-7f0e88f8cf29" providerId="ADAL" clId="{1BE09245-ED85-4767-B571-552205609A3E}" dt="2025-03-25T09:28:02.973" v="155" actId="26606"/>
          <ac:spMkLst>
            <pc:docMk/>
            <pc:sldMk cId="2549629377" sldId="275"/>
            <ac:spMk id="44" creationId="{4300840D-0A0B-4512-BACA-B439D5B9C57C}"/>
          </ac:spMkLst>
        </pc:spChg>
        <pc:spChg chg="add del">
          <ac:chgData name="Phillips, Gabriel (RC0069379)" userId="30d692df-ab93-4ed7-adfd-7f0e88f8cf29" providerId="ADAL" clId="{1BE09245-ED85-4767-B571-552205609A3E}" dt="2025-03-25T09:28:01.958" v="152" actId="26606"/>
          <ac:spMkLst>
            <pc:docMk/>
            <pc:sldMk cId="2549629377" sldId="275"/>
            <ac:spMk id="46" creationId="{D2B78728-A580-49A7-84F9-6EF6F583ADE0}"/>
          </ac:spMkLst>
        </pc:spChg>
        <pc:spChg chg="add del">
          <ac:chgData name="Phillips, Gabriel (RC0069379)" userId="30d692df-ab93-4ed7-adfd-7f0e88f8cf29" providerId="ADAL" clId="{1BE09245-ED85-4767-B571-552205609A3E}" dt="2025-03-25T09:28:02.973" v="155" actId="26606"/>
          <ac:spMkLst>
            <pc:docMk/>
            <pc:sldMk cId="2549629377" sldId="275"/>
            <ac:spMk id="48" creationId="{38FAA1A1-D861-433F-88FA-1E9D6FD31D11}"/>
          </ac:spMkLst>
        </pc:spChg>
        <pc:spChg chg="add del">
          <ac:chgData name="Phillips, Gabriel (RC0069379)" userId="30d692df-ab93-4ed7-adfd-7f0e88f8cf29" providerId="ADAL" clId="{1BE09245-ED85-4767-B571-552205609A3E}" dt="2025-03-25T09:28:02.973" v="155" actId="26606"/>
          <ac:spMkLst>
            <pc:docMk/>
            <pc:sldMk cId="2549629377" sldId="275"/>
            <ac:spMk id="50" creationId="{8D71EDA1-87BF-4D5D-AB79-F346FD19278A}"/>
          </ac:spMkLst>
        </pc:spChg>
        <pc:spChg chg="add del">
          <ac:chgData name="Phillips, Gabriel (RC0069379)" userId="30d692df-ab93-4ed7-adfd-7f0e88f8cf29" providerId="ADAL" clId="{1BE09245-ED85-4767-B571-552205609A3E}" dt="2025-03-25T09:27:44.825" v="148" actId="26606"/>
          <ac:spMkLst>
            <pc:docMk/>
            <pc:sldMk cId="2549629377" sldId="275"/>
            <ac:spMk id="1031" creationId="{A7AE9375-4664-4DB2-922D-2782A6E439AC}"/>
          </ac:spMkLst>
        </pc:spChg>
        <pc:spChg chg="add del">
          <ac:chgData name="Phillips, Gabriel (RC0069379)" userId="30d692df-ab93-4ed7-adfd-7f0e88f8cf29" providerId="ADAL" clId="{1BE09245-ED85-4767-B571-552205609A3E}" dt="2025-03-25T09:27:44.825" v="148" actId="26606"/>
          <ac:spMkLst>
            <pc:docMk/>
            <pc:sldMk cId="2549629377" sldId="275"/>
            <ac:spMk id="1035" creationId="{C87417AF-190E-4D6E-AFA6-7D3E84B0B430}"/>
          </ac:spMkLst>
        </pc:spChg>
        <pc:spChg chg="add del">
          <ac:chgData name="Phillips, Gabriel (RC0069379)" userId="30d692df-ab93-4ed7-adfd-7f0e88f8cf29" providerId="ADAL" clId="{1BE09245-ED85-4767-B571-552205609A3E}" dt="2025-03-25T09:28:02.958" v="154" actId="26606"/>
          <ac:spMkLst>
            <pc:docMk/>
            <pc:sldMk cId="2549629377" sldId="275"/>
            <ac:spMk id="1037" creationId="{ACD0B258-678B-4A8C-894F-848AF24A1922}"/>
          </ac:spMkLst>
        </pc:spChg>
        <pc:spChg chg="add del">
          <ac:chgData name="Phillips, Gabriel (RC0069379)" userId="30d692df-ab93-4ed7-adfd-7f0e88f8cf29" providerId="ADAL" clId="{1BE09245-ED85-4767-B571-552205609A3E}" dt="2025-03-25T09:27:57.852" v="150" actId="26606"/>
          <ac:spMkLst>
            <pc:docMk/>
            <pc:sldMk cId="2549629377" sldId="275"/>
            <ac:spMk id="1039" creationId="{C13237C8-E62C-4F0D-A318-BD6FB6C2D138}"/>
          </ac:spMkLst>
        </pc:spChg>
        <pc:spChg chg="add del">
          <ac:chgData name="Phillips, Gabriel (RC0069379)" userId="30d692df-ab93-4ed7-adfd-7f0e88f8cf29" providerId="ADAL" clId="{1BE09245-ED85-4767-B571-552205609A3E}" dt="2025-03-25T09:27:57.852" v="150" actId="26606"/>
          <ac:spMkLst>
            <pc:docMk/>
            <pc:sldMk cId="2549629377" sldId="275"/>
            <ac:spMk id="1040" creationId="{AAAE94E3-A7DB-4868-B1E3-E49703488BBC}"/>
          </ac:spMkLst>
        </pc:spChg>
        <pc:spChg chg="del">
          <ac:chgData name="Phillips, Gabriel (RC0069379)" userId="30d692df-ab93-4ed7-adfd-7f0e88f8cf29" providerId="ADAL" clId="{1BE09245-ED85-4767-B571-552205609A3E}" dt="2025-03-25T09:27:57.852" v="150" actId="26606"/>
          <ac:spMkLst>
            <pc:docMk/>
            <pc:sldMk cId="2549629377" sldId="275"/>
            <ac:spMk id="1041" creationId="{19C9EAEA-39D0-4B0E-A0EB-51E7B26740B1}"/>
          </ac:spMkLst>
        </pc:spChg>
        <pc:spChg chg="add del">
          <ac:chgData name="Phillips, Gabriel (RC0069379)" userId="30d692df-ab93-4ed7-adfd-7f0e88f8cf29" providerId="ADAL" clId="{1BE09245-ED85-4767-B571-552205609A3E}" dt="2025-03-25T09:27:57.852" v="150" actId="26606"/>
          <ac:spMkLst>
            <pc:docMk/>
            <pc:sldMk cId="2549629377" sldId="275"/>
            <ac:spMk id="1043" creationId="{8CB5D2D7-DF65-4E86-BFBA-FFB9B5ACEB64}"/>
          </ac:spMkLst>
        </pc:spChg>
        <pc:spChg chg="add del">
          <ac:chgData name="Phillips, Gabriel (RC0069379)" userId="30d692df-ab93-4ed7-adfd-7f0e88f8cf29" providerId="ADAL" clId="{1BE09245-ED85-4767-B571-552205609A3E}" dt="2025-03-25T09:27:57.852" v="150" actId="26606"/>
          <ac:spMkLst>
            <pc:docMk/>
            <pc:sldMk cId="2549629377" sldId="275"/>
            <ac:spMk id="1045" creationId="{3873B707-463F-40B0-8227-E8CC6C67EB25}"/>
          </ac:spMkLst>
        </pc:spChg>
        <pc:spChg chg="add del">
          <ac:chgData name="Phillips, Gabriel (RC0069379)" userId="30d692df-ab93-4ed7-adfd-7f0e88f8cf29" providerId="ADAL" clId="{1BE09245-ED85-4767-B571-552205609A3E}" dt="2025-03-25T09:28:01.958" v="152" actId="26606"/>
          <ac:spMkLst>
            <pc:docMk/>
            <pc:sldMk cId="2549629377" sldId="275"/>
            <ac:spMk id="1047" creationId="{B712E947-0734-45F9-9C4F-41114EC3A33E}"/>
          </ac:spMkLst>
        </pc:spChg>
        <pc:spChg chg="add del">
          <ac:chgData name="Phillips, Gabriel (RC0069379)" userId="30d692df-ab93-4ed7-adfd-7f0e88f8cf29" providerId="ADAL" clId="{1BE09245-ED85-4767-B571-552205609A3E}" dt="2025-03-25T09:28:02.958" v="154" actId="26606"/>
          <ac:spMkLst>
            <pc:docMk/>
            <pc:sldMk cId="2549629377" sldId="275"/>
            <ac:spMk id="1051" creationId="{B712E947-0734-45F9-9C4F-41114EC3A33E}"/>
          </ac:spMkLst>
        </pc:spChg>
        <pc:spChg chg="add del">
          <ac:chgData name="Phillips, Gabriel (RC0069379)" userId="30d692df-ab93-4ed7-adfd-7f0e88f8cf29" providerId="ADAL" clId="{1BE09245-ED85-4767-B571-552205609A3E}" dt="2025-03-25T09:28:02.958" v="154" actId="26606"/>
          <ac:spMkLst>
            <pc:docMk/>
            <pc:sldMk cId="2549629377" sldId="275"/>
            <ac:spMk id="1052" creationId="{4C6B5652-C661-4C58-B937-F0F490F7FCB2}"/>
          </ac:spMkLst>
        </pc:spChg>
        <pc:spChg chg="add del">
          <ac:chgData name="Phillips, Gabriel (RC0069379)" userId="30d692df-ab93-4ed7-adfd-7f0e88f8cf29" providerId="ADAL" clId="{1BE09245-ED85-4767-B571-552205609A3E}" dt="2025-03-25T09:28:02.958" v="154" actId="26606"/>
          <ac:spMkLst>
            <pc:docMk/>
            <pc:sldMk cId="2549629377" sldId="275"/>
            <ac:spMk id="1055" creationId="{2F003F3F-F118-41D2-AA3F-74DB0D1970BB}"/>
          </ac:spMkLst>
        </pc:spChg>
        <pc:spChg chg="add del">
          <ac:chgData name="Phillips, Gabriel (RC0069379)" userId="30d692df-ab93-4ed7-adfd-7f0e88f8cf29" providerId="ADAL" clId="{1BE09245-ED85-4767-B571-552205609A3E}" dt="2025-03-25T09:30:12.510" v="166" actId="26606"/>
          <ac:spMkLst>
            <pc:docMk/>
            <pc:sldMk cId="2549629377" sldId="275"/>
            <ac:spMk id="1057" creationId="{873DDF9D-E27C-4E23-A1E8-CA352535F7C9}"/>
          </ac:spMkLst>
        </pc:spChg>
        <pc:spChg chg="add del">
          <ac:chgData name="Phillips, Gabriel (RC0069379)" userId="30d692df-ab93-4ed7-adfd-7f0e88f8cf29" providerId="ADAL" clId="{1BE09245-ED85-4767-B571-552205609A3E}" dt="2025-03-25T09:30:12.510" v="166" actId="26606"/>
          <ac:spMkLst>
            <pc:docMk/>
            <pc:sldMk cId="2549629377" sldId="275"/>
            <ac:spMk id="1058" creationId="{4C6B5652-C661-4C58-B937-F0F490F7FCB2}"/>
          </ac:spMkLst>
        </pc:spChg>
        <pc:spChg chg="add del">
          <ac:chgData name="Phillips, Gabriel (RC0069379)" userId="30d692df-ab93-4ed7-adfd-7f0e88f8cf29" providerId="ADAL" clId="{1BE09245-ED85-4767-B571-552205609A3E}" dt="2025-03-25T09:30:12.510" v="166" actId="26606"/>
          <ac:spMkLst>
            <pc:docMk/>
            <pc:sldMk cId="2549629377" sldId="275"/>
            <ac:spMk id="1059" creationId="{0B936867-6407-43FB-9DE6-1B0879D0CB31}"/>
          </ac:spMkLst>
        </pc:spChg>
        <pc:spChg chg="add del">
          <ac:chgData name="Phillips, Gabriel (RC0069379)" userId="30d692df-ab93-4ed7-adfd-7f0e88f8cf29" providerId="ADAL" clId="{1BE09245-ED85-4767-B571-552205609A3E}" dt="2025-03-25T09:30:12.510" v="166" actId="26606"/>
          <ac:spMkLst>
            <pc:docMk/>
            <pc:sldMk cId="2549629377" sldId="275"/>
            <ac:spMk id="1060" creationId="{ACD0B258-678B-4A8C-894F-848AF24A1922}"/>
          </ac:spMkLst>
        </pc:spChg>
        <pc:spChg chg="add del">
          <ac:chgData name="Phillips, Gabriel (RC0069379)" userId="30d692df-ab93-4ed7-adfd-7f0e88f8cf29" providerId="ADAL" clId="{1BE09245-ED85-4767-B571-552205609A3E}" dt="2025-03-25T09:30:12.510" v="166" actId="26606"/>
          <ac:spMkLst>
            <pc:docMk/>
            <pc:sldMk cId="2549629377" sldId="275"/>
            <ac:spMk id="1061" creationId="{2F003F3F-F118-41D2-AA3F-74DB0D1970BB}"/>
          </ac:spMkLst>
        </pc:spChg>
        <pc:spChg chg="add del">
          <ac:chgData name="Phillips, Gabriel (RC0069379)" userId="30d692df-ab93-4ed7-adfd-7f0e88f8cf29" providerId="ADAL" clId="{1BE09245-ED85-4767-B571-552205609A3E}" dt="2025-03-25T09:30:12.504" v="165" actId="26606"/>
          <ac:spMkLst>
            <pc:docMk/>
            <pc:sldMk cId="2549629377" sldId="275"/>
            <ac:spMk id="1062" creationId="{C8D58395-74AF-401A-AF2F-76B6FCF71DFE}"/>
          </ac:spMkLst>
        </pc:spChg>
        <pc:spChg chg="add del">
          <ac:chgData name="Phillips, Gabriel (RC0069379)" userId="30d692df-ab93-4ed7-adfd-7f0e88f8cf29" providerId="ADAL" clId="{1BE09245-ED85-4767-B571-552205609A3E}" dt="2025-03-25T09:30:03.041" v="159" actId="26606"/>
          <ac:spMkLst>
            <pc:docMk/>
            <pc:sldMk cId="2549629377" sldId="275"/>
            <ac:spMk id="1067" creationId="{4BA40F49-6490-49E1-AB89-4B5946083154}"/>
          </ac:spMkLst>
        </pc:spChg>
        <pc:spChg chg="add del">
          <ac:chgData name="Phillips, Gabriel (RC0069379)" userId="30d692df-ab93-4ed7-adfd-7f0e88f8cf29" providerId="ADAL" clId="{1BE09245-ED85-4767-B571-552205609A3E}" dt="2025-03-25T09:41:59.033" v="291" actId="26606"/>
          <ac:spMkLst>
            <pc:docMk/>
            <pc:sldMk cId="2549629377" sldId="275"/>
            <ac:spMk id="1073" creationId="{ACD0B258-678B-4A8C-894F-848AF24A1922}"/>
          </ac:spMkLst>
        </pc:spChg>
        <pc:spChg chg="add del">
          <ac:chgData name="Phillips, Gabriel (RC0069379)" userId="30d692df-ab93-4ed7-adfd-7f0e88f8cf29" providerId="ADAL" clId="{1BE09245-ED85-4767-B571-552205609A3E}" dt="2025-03-25T09:41:59.033" v="291" actId="26606"/>
          <ac:spMkLst>
            <pc:docMk/>
            <pc:sldMk cId="2549629377" sldId="275"/>
            <ac:spMk id="1075" creationId="{C8D58395-74AF-401A-AF2F-76B6FCF71DFE}"/>
          </ac:spMkLst>
        </pc:spChg>
        <pc:spChg chg="add del">
          <ac:chgData name="Phillips, Gabriel (RC0069379)" userId="30d692df-ab93-4ed7-adfd-7f0e88f8cf29" providerId="ADAL" clId="{1BE09245-ED85-4767-B571-552205609A3E}" dt="2025-03-25T09:30:05.008" v="161" actId="26606"/>
          <ac:spMkLst>
            <pc:docMk/>
            <pc:sldMk cId="2549629377" sldId="275"/>
            <ac:spMk id="1076" creationId="{873DDF9D-E27C-4E23-A1E8-CA352535F7C9}"/>
          </ac:spMkLst>
        </pc:spChg>
        <pc:spChg chg="add del">
          <ac:chgData name="Phillips, Gabriel (RC0069379)" userId="30d692df-ab93-4ed7-adfd-7f0e88f8cf29" providerId="ADAL" clId="{1BE09245-ED85-4767-B571-552205609A3E}" dt="2025-03-25T09:30:05.008" v="161" actId="26606"/>
          <ac:spMkLst>
            <pc:docMk/>
            <pc:sldMk cId="2549629377" sldId="275"/>
            <ac:spMk id="1077" creationId="{4C6B5652-C661-4C58-B937-F0F490F7FCB2}"/>
          </ac:spMkLst>
        </pc:spChg>
        <pc:spChg chg="add del">
          <ac:chgData name="Phillips, Gabriel (RC0069379)" userId="30d692df-ab93-4ed7-adfd-7f0e88f8cf29" providerId="ADAL" clId="{1BE09245-ED85-4767-B571-552205609A3E}" dt="2025-03-25T09:30:05.008" v="161" actId="26606"/>
          <ac:spMkLst>
            <pc:docMk/>
            <pc:sldMk cId="2549629377" sldId="275"/>
            <ac:spMk id="1078" creationId="{0B936867-6407-43FB-9DE6-1B0879D0CB31}"/>
          </ac:spMkLst>
        </pc:spChg>
        <pc:spChg chg="add del">
          <ac:chgData name="Phillips, Gabriel (RC0069379)" userId="30d692df-ab93-4ed7-adfd-7f0e88f8cf29" providerId="ADAL" clId="{1BE09245-ED85-4767-B571-552205609A3E}" dt="2025-03-25T09:30:05.008" v="161" actId="26606"/>
          <ac:spMkLst>
            <pc:docMk/>
            <pc:sldMk cId="2549629377" sldId="275"/>
            <ac:spMk id="1080" creationId="{2F003F3F-F118-41D2-AA3F-74DB0D1970BB}"/>
          </ac:spMkLst>
        </pc:spChg>
        <pc:spChg chg="add del">
          <ac:chgData name="Phillips, Gabriel (RC0069379)" userId="30d692df-ab93-4ed7-adfd-7f0e88f8cf29" providerId="ADAL" clId="{1BE09245-ED85-4767-B571-552205609A3E}" dt="2025-03-25T09:30:06.855" v="163" actId="26606"/>
          <ac:spMkLst>
            <pc:docMk/>
            <pc:sldMk cId="2549629377" sldId="275"/>
            <ac:spMk id="1084" creationId="{4C6B5652-C661-4C58-B937-F0F490F7FCB2}"/>
          </ac:spMkLst>
        </pc:spChg>
        <pc:spChg chg="add del">
          <ac:chgData name="Phillips, Gabriel (RC0069379)" userId="30d692df-ab93-4ed7-adfd-7f0e88f8cf29" providerId="ADAL" clId="{1BE09245-ED85-4767-B571-552205609A3E}" dt="2025-03-25T09:30:06.855" v="163" actId="26606"/>
          <ac:spMkLst>
            <pc:docMk/>
            <pc:sldMk cId="2549629377" sldId="275"/>
            <ac:spMk id="1086" creationId="{ACD0B258-678B-4A8C-894F-848AF24A1922}"/>
          </ac:spMkLst>
        </pc:spChg>
        <pc:spChg chg="add del">
          <ac:chgData name="Phillips, Gabriel (RC0069379)" userId="30d692df-ab93-4ed7-adfd-7f0e88f8cf29" providerId="ADAL" clId="{1BE09245-ED85-4767-B571-552205609A3E}" dt="2025-03-25T09:30:06.855" v="163" actId="26606"/>
          <ac:spMkLst>
            <pc:docMk/>
            <pc:sldMk cId="2549629377" sldId="275"/>
            <ac:spMk id="1087" creationId="{2F003F3F-F118-41D2-AA3F-74DB0D1970BB}"/>
          </ac:spMkLst>
        </pc:spChg>
        <pc:spChg chg="add del">
          <ac:chgData name="Phillips, Gabriel (RC0069379)" userId="30d692df-ab93-4ed7-adfd-7f0e88f8cf29" providerId="ADAL" clId="{1BE09245-ED85-4767-B571-552205609A3E}" dt="2025-03-25T09:30:06.855" v="163" actId="26606"/>
          <ac:spMkLst>
            <pc:docMk/>
            <pc:sldMk cId="2549629377" sldId="275"/>
            <ac:spMk id="1088" creationId="{C8D58395-74AF-401A-AF2F-76B6FCF71DFE}"/>
          </ac:spMkLst>
        </pc:spChg>
        <pc:spChg chg="add del">
          <ac:chgData name="Phillips, Gabriel (RC0069379)" userId="30d692df-ab93-4ed7-adfd-7f0e88f8cf29" providerId="ADAL" clId="{1BE09245-ED85-4767-B571-552205609A3E}" dt="2025-03-25T09:30:12.504" v="165" actId="26606"/>
          <ac:spMkLst>
            <pc:docMk/>
            <pc:sldMk cId="2549629377" sldId="275"/>
            <ac:spMk id="1091" creationId="{873DDF9D-E27C-4E23-A1E8-CA352535F7C9}"/>
          </ac:spMkLst>
        </pc:spChg>
        <pc:spChg chg="add del">
          <ac:chgData name="Phillips, Gabriel (RC0069379)" userId="30d692df-ab93-4ed7-adfd-7f0e88f8cf29" providerId="ADAL" clId="{1BE09245-ED85-4767-B571-552205609A3E}" dt="2025-03-25T09:30:12.504" v="165" actId="26606"/>
          <ac:spMkLst>
            <pc:docMk/>
            <pc:sldMk cId="2549629377" sldId="275"/>
            <ac:spMk id="1092" creationId="{4C6B5652-C661-4C58-B937-F0F490F7FCB2}"/>
          </ac:spMkLst>
        </pc:spChg>
        <pc:spChg chg="add del">
          <ac:chgData name="Phillips, Gabriel (RC0069379)" userId="30d692df-ab93-4ed7-adfd-7f0e88f8cf29" providerId="ADAL" clId="{1BE09245-ED85-4767-B571-552205609A3E}" dt="2025-03-25T09:30:12.504" v="165" actId="26606"/>
          <ac:spMkLst>
            <pc:docMk/>
            <pc:sldMk cId="2549629377" sldId="275"/>
            <ac:spMk id="1094" creationId="{ACD0B258-678B-4A8C-894F-848AF24A1922}"/>
          </ac:spMkLst>
        </pc:spChg>
        <pc:spChg chg="add del">
          <ac:chgData name="Phillips, Gabriel (RC0069379)" userId="30d692df-ab93-4ed7-adfd-7f0e88f8cf29" providerId="ADAL" clId="{1BE09245-ED85-4767-B571-552205609A3E}" dt="2025-03-25T09:30:12.504" v="165" actId="26606"/>
          <ac:spMkLst>
            <pc:docMk/>
            <pc:sldMk cId="2549629377" sldId="275"/>
            <ac:spMk id="1096" creationId="{C8D58395-74AF-401A-AF2F-76B6FCF71DFE}"/>
          </ac:spMkLst>
        </pc:spChg>
        <pc:spChg chg="add del">
          <ac:chgData name="Phillips, Gabriel (RC0069379)" userId="30d692df-ab93-4ed7-adfd-7f0e88f8cf29" providerId="ADAL" clId="{1BE09245-ED85-4767-B571-552205609A3E}" dt="2025-03-25T09:41:59.033" v="291" actId="26606"/>
          <ac:spMkLst>
            <pc:docMk/>
            <pc:sldMk cId="2549629377" sldId="275"/>
            <ac:spMk id="1100" creationId="{4C6B5652-C661-4C58-B937-F0F490F7FCB2}"/>
          </ac:spMkLst>
        </pc:spChg>
        <pc:spChg chg="add del">
          <ac:chgData name="Phillips, Gabriel (RC0069379)" userId="30d692df-ab93-4ed7-adfd-7f0e88f8cf29" providerId="ADAL" clId="{1BE09245-ED85-4767-B571-552205609A3E}" dt="2025-03-25T09:41:59.033" v="291" actId="26606"/>
          <ac:spMkLst>
            <pc:docMk/>
            <pc:sldMk cId="2549629377" sldId="275"/>
            <ac:spMk id="1101" creationId="{2F003F3F-F118-41D2-AA3F-74DB0D1970BB}"/>
          </ac:spMkLst>
        </pc:spChg>
        <pc:spChg chg="mod">
          <ac:chgData name="Phillips, Gabriel (RC0069379)" userId="30d692df-ab93-4ed7-adfd-7f0e88f8cf29" providerId="ADAL" clId="{1BE09245-ED85-4767-B571-552205609A3E}" dt="2025-03-25T09:36:22.982" v="287" actId="20577"/>
          <ac:spMkLst>
            <pc:docMk/>
            <pc:sldMk cId="2549629377" sldId="275"/>
            <ac:spMk id="1102" creationId="{E6E54805-DFAA-82EE-435D-45EA34C764EC}"/>
          </ac:spMkLst>
        </pc:spChg>
        <pc:spChg chg="add">
          <ac:chgData name="Phillips, Gabriel (RC0069379)" userId="30d692df-ab93-4ed7-adfd-7f0e88f8cf29" providerId="ADAL" clId="{1BE09245-ED85-4767-B571-552205609A3E}" dt="2025-03-25T09:41:59.033" v="291" actId="26606"/>
          <ac:spMkLst>
            <pc:docMk/>
            <pc:sldMk cId="2549629377" sldId="275"/>
            <ac:spMk id="1107" creationId="{D47F22ED-3A55-4EDE-A5A8-163D82B09265}"/>
          </ac:spMkLst>
        </pc:spChg>
        <pc:spChg chg="add">
          <ac:chgData name="Phillips, Gabriel (RC0069379)" userId="30d692df-ab93-4ed7-adfd-7f0e88f8cf29" providerId="ADAL" clId="{1BE09245-ED85-4767-B571-552205609A3E}" dt="2025-03-25T09:41:59.033" v="291" actId="26606"/>
          <ac:spMkLst>
            <pc:docMk/>
            <pc:sldMk cId="2549629377" sldId="275"/>
            <ac:spMk id="1111" creationId="{F7E07B5E-9FB5-4C91-8BE4-6167EB58D0A7}"/>
          </ac:spMkLst>
        </pc:spChg>
        <pc:spChg chg="add">
          <ac:chgData name="Phillips, Gabriel (RC0069379)" userId="30d692df-ab93-4ed7-adfd-7f0e88f8cf29" providerId="ADAL" clId="{1BE09245-ED85-4767-B571-552205609A3E}" dt="2025-03-25T09:41:59.033" v="291" actId="26606"/>
          <ac:spMkLst>
            <pc:docMk/>
            <pc:sldMk cId="2549629377" sldId="275"/>
            <ac:spMk id="1113" creationId="{37524947-EB09-4DD9-973B-9F75BBCD7269}"/>
          </ac:spMkLst>
        </pc:spChg>
        <pc:spChg chg="add">
          <ac:chgData name="Phillips, Gabriel (RC0069379)" userId="30d692df-ab93-4ed7-adfd-7f0e88f8cf29" providerId="ADAL" clId="{1BE09245-ED85-4767-B571-552205609A3E}" dt="2025-03-25T09:41:59.033" v="291" actId="26606"/>
          <ac:spMkLst>
            <pc:docMk/>
            <pc:sldMk cId="2549629377" sldId="275"/>
            <ac:spMk id="1115" creationId="{D30C8E25-2DD1-45C6-9F04-0F0CBF666021}"/>
          </ac:spMkLst>
        </pc:spChg>
        <pc:spChg chg="add">
          <ac:chgData name="Phillips, Gabriel (RC0069379)" userId="30d692df-ab93-4ed7-adfd-7f0e88f8cf29" providerId="ADAL" clId="{1BE09245-ED85-4767-B571-552205609A3E}" dt="2025-03-25T09:41:59.033" v="291" actId="26606"/>
          <ac:spMkLst>
            <pc:docMk/>
            <pc:sldMk cId="2549629377" sldId="275"/>
            <ac:spMk id="1117" creationId="{BC57EA3C-C239-4132-A618-5CBE9F896B2F}"/>
          </ac:spMkLst>
        </pc:spChg>
        <pc:picChg chg="mod ord modCrop">
          <ac:chgData name="Phillips, Gabriel (RC0069379)" userId="30d692df-ab93-4ed7-adfd-7f0e88f8cf29" providerId="ADAL" clId="{1BE09245-ED85-4767-B571-552205609A3E}" dt="2025-03-25T09:30:03.041" v="159" actId="26606"/>
          <ac:picMkLst>
            <pc:docMk/>
            <pc:sldMk cId="2549629377" sldId="275"/>
            <ac:picMk id="4" creationId="{309BDF26-AA84-A544-0757-57250B1D347A}"/>
          </ac:picMkLst>
        </pc:picChg>
        <pc:picChg chg="add mod">
          <ac:chgData name="Phillips, Gabriel (RC0069379)" userId="30d692df-ab93-4ed7-adfd-7f0e88f8cf29" providerId="ADAL" clId="{1BE09245-ED85-4767-B571-552205609A3E}" dt="2025-03-25T09:42:02.286" v="293" actId="962"/>
          <ac:picMkLst>
            <pc:docMk/>
            <pc:sldMk cId="2549629377" sldId="275"/>
            <ac:picMk id="5" creationId="{B54DD0F3-17DB-9C89-E766-A2FE9549A49B}"/>
          </ac:picMkLst>
        </pc:picChg>
        <pc:picChg chg="mod">
          <ac:chgData name="Phillips, Gabriel (RC0069379)" userId="30d692df-ab93-4ed7-adfd-7f0e88f8cf29" providerId="ADAL" clId="{1BE09245-ED85-4767-B571-552205609A3E}" dt="2025-03-25T09:24:14.292" v="143" actId="14100"/>
          <ac:picMkLst>
            <pc:docMk/>
            <pc:sldMk cId="2549629377" sldId="275"/>
            <ac:picMk id="7" creationId="{4AAF9E98-EAF5-DCE1-A89A-7D9D0140B436}"/>
          </ac:picMkLst>
        </pc:picChg>
        <pc:picChg chg="add mod">
          <ac:chgData name="Phillips, Gabriel (RC0069379)" userId="30d692df-ab93-4ed7-adfd-7f0e88f8cf29" providerId="ADAL" clId="{1BE09245-ED85-4767-B571-552205609A3E}" dt="2025-03-25T09:28:38.408" v="156" actId="14100"/>
          <ac:picMkLst>
            <pc:docMk/>
            <pc:sldMk cId="2549629377" sldId="275"/>
            <ac:picMk id="1026" creationId="{8D171F85-8B6D-1352-4BBE-C26C20458E80}"/>
          </ac:picMkLst>
        </pc:picChg>
      </pc:sldChg>
      <pc:sldChg chg="new">
        <pc:chgData name="Phillips, Gabriel (RC0069379)" userId="30d692df-ab93-4ed7-adfd-7f0e88f8cf29" providerId="ADAL" clId="{1BE09245-ED85-4767-B571-552205609A3E}" dt="2025-03-25T09:20:54.234" v="96" actId="680"/>
        <pc:sldMkLst>
          <pc:docMk/>
          <pc:sldMk cId="53892227" sldId="276"/>
        </pc:sldMkLst>
      </pc:sldChg>
    </pc:docChg>
  </pc:docChgLst>
  <pc:docChgLst>
    <pc:chgData name="Bainbridge, Mia (RC0060590)" userId="S::rc0060590@student.riversidecollege.ac.uk::2d279831-978d-498d-a6c9-94522cf42cd0" providerId="AD" clId="Web-{9746F603-A602-66C7-0D04-D4AE9EDBFE96}"/>
    <pc:docChg chg="addSld modSld">
      <pc:chgData name="Bainbridge, Mia (RC0060590)" userId="S::rc0060590@student.riversidecollege.ac.uk::2d279831-978d-498d-a6c9-94522cf42cd0" providerId="AD" clId="Web-{9746F603-A602-66C7-0D04-D4AE9EDBFE96}" dt="2025-03-26T18:46:38.937" v="523"/>
      <pc:docMkLst>
        <pc:docMk/>
      </pc:docMkLst>
      <pc:sldChg chg="addSp delSp modSp new">
        <pc:chgData name="Bainbridge, Mia (RC0060590)" userId="S::rc0060590@student.riversidecollege.ac.uk::2d279831-978d-498d-a6c9-94522cf42cd0" providerId="AD" clId="Web-{9746F603-A602-66C7-0D04-D4AE9EDBFE96}" dt="2025-03-26T18:46:38.937" v="523"/>
        <pc:sldMkLst>
          <pc:docMk/>
          <pc:sldMk cId="397388594" sldId="278"/>
        </pc:sldMkLst>
        <pc:spChg chg="del">
          <ac:chgData name="Bainbridge, Mia (RC0060590)" userId="S::rc0060590@student.riversidecollege.ac.uk::2d279831-978d-498d-a6c9-94522cf42cd0" providerId="AD" clId="Web-{9746F603-A602-66C7-0D04-D4AE9EDBFE96}" dt="2025-03-26T18:37:30.178" v="1"/>
          <ac:spMkLst>
            <pc:docMk/>
            <pc:sldMk cId="397388594" sldId="278"/>
            <ac:spMk id="2" creationId="{9BDC9F61-FC73-8A0E-36ED-F072B60B5F47}"/>
          </ac:spMkLst>
        </pc:spChg>
        <pc:spChg chg="del">
          <ac:chgData name="Bainbridge, Mia (RC0060590)" userId="S::rc0060590@student.riversidecollege.ac.uk::2d279831-978d-498d-a6c9-94522cf42cd0" providerId="AD" clId="Web-{9746F603-A602-66C7-0D04-D4AE9EDBFE96}" dt="2025-03-26T18:37:41.178" v="2"/>
          <ac:spMkLst>
            <pc:docMk/>
            <pc:sldMk cId="397388594" sldId="278"/>
            <ac:spMk id="3" creationId="{D4DBC8E6-0B21-DA30-6F94-F1F2CC91E682}"/>
          </ac:spMkLst>
        </pc:spChg>
        <pc:spChg chg="add del mod">
          <ac:chgData name="Bainbridge, Mia (RC0060590)" userId="S::rc0060590@student.riversidecollege.ac.uk::2d279831-978d-498d-a6c9-94522cf42cd0" providerId="AD" clId="Web-{9746F603-A602-66C7-0D04-D4AE9EDBFE96}" dt="2025-03-26T18:38:03.679" v="14"/>
          <ac:spMkLst>
            <pc:docMk/>
            <pc:sldMk cId="397388594" sldId="278"/>
            <ac:spMk id="6" creationId="{5779C1A2-6D8E-2697-981A-C9B2F5FC158E}"/>
          </ac:spMkLst>
        </pc:spChg>
        <pc:graphicFrameChg chg="add del mod ord modGraphic">
          <ac:chgData name="Bainbridge, Mia (RC0060590)" userId="S::rc0060590@student.riversidecollege.ac.uk::2d279831-978d-498d-a6c9-94522cf42cd0" providerId="AD" clId="Web-{9746F603-A602-66C7-0D04-D4AE9EDBFE96}" dt="2025-03-26T18:37:58.804" v="13"/>
          <ac:graphicFrameMkLst>
            <pc:docMk/>
            <pc:sldMk cId="397388594" sldId="278"/>
            <ac:graphicFrameMk id="4" creationId="{FD4C0029-202D-1D3C-0689-107E7895BE90}"/>
          </ac:graphicFrameMkLst>
        </pc:graphicFrameChg>
        <pc:graphicFrameChg chg="add del mod modGraphic">
          <ac:chgData name="Bainbridge, Mia (RC0060590)" userId="S::rc0060590@student.riversidecollege.ac.uk::2d279831-978d-498d-a6c9-94522cf42cd0" providerId="AD" clId="Web-{9746F603-A602-66C7-0D04-D4AE9EDBFE96}" dt="2025-03-26T18:38:53.244" v="19"/>
          <ac:graphicFrameMkLst>
            <pc:docMk/>
            <pc:sldMk cId="397388594" sldId="278"/>
            <ac:graphicFrameMk id="7" creationId="{616A6CA4-5017-2865-A3F9-24064B2D379C}"/>
          </ac:graphicFrameMkLst>
        </pc:graphicFrameChg>
        <pc:graphicFrameChg chg="add mod modGraphic">
          <ac:chgData name="Bainbridge, Mia (RC0060590)" userId="S::rc0060590@student.riversidecollege.ac.uk::2d279831-978d-498d-a6c9-94522cf42cd0" providerId="AD" clId="Web-{9746F603-A602-66C7-0D04-D4AE9EDBFE96}" dt="2025-03-26T18:46:38.937" v="523"/>
          <ac:graphicFrameMkLst>
            <pc:docMk/>
            <pc:sldMk cId="397388594" sldId="278"/>
            <ac:graphicFrameMk id="8" creationId="{E05625EB-73F0-EDAA-2284-687E2AF81EE9}"/>
          </ac:graphicFrameMkLst>
        </pc:graphicFrameChg>
      </pc:sldChg>
    </pc:docChg>
  </pc:docChgLst>
  <pc:docChgLst>
    <pc:chgData name="Phillips, Gabriel (RC0069379)" userId="30d692df-ab93-4ed7-adfd-7f0e88f8cf29" providerId="ADAL" clId="{F0C76A4B-D772-484B-B350-09F335329D0B}"/>
    <pc:docChg chg="undo redo custSel addSld delSld modSld sldOrd">
      <pc:chgData name="Phillips, Gabriel (RC0069379)" userId="30d692df-ab93-4ed7-adfd-7f0e88f8cf29" providerId="ADAL" clId="{F0C76A4B-D772-484B-B350-09F335329D0B}" dt="2025-03-26T21:18:41.870" v="5469" actId="20577"/>
      <pc:docMkLst>
        <pc:docMk/>
      </pc:docMkLst>
      <pc:sldChg chg="modSp mod">
        <pc:chgData name="Phillips, Gabriel (RC0069379)" userId="30d692df-ab93-4ed7-adfd-7f0e88f8cf29" providerId="ADAL" clId="{F0C76A4B-D772-484B-B350-09F335329D0B}" dt="2025-03-22T20:43:10.767" v="2286" actId="20577"/>
        <pc:sldMkLst>
          <pc:docMk/>
          <pc:sldMk cId="1334524661" sldId="262"/>
        </pc:sldMkLst>
        <pc:spChg chg="mod">
          <ac:chgData name="Phillips, Gabriel (RC0069379)" userId="30d692df-ab93-4ed7-adfd-7f0e88f8cf29" providerId="ADAL" clId="{F0C76A4B-D772-484B-B350-09F335329D0B}" dt="2025-03-22T20:43:10.767" v="2286" actId="20577"/>
          <ac:spMkLst>
            <pc:docMk/>
            <pc:sldMk cId="1334524661" sldId="262"/>
            <ac:spMk id="3" creationId="{4A3FBD78-5DC4-BCA1-565D-12863CE99BF8}"/>
          </ac:spMkLst>
        </pc:spChg>
      </pc:sldChg>
      <pc:sldChg chg="addSp delSp modSp mod modTransition setBg setClrOvrMap">
        <pc:chgData name="Phillips, Gabriel (RC0069379)" userId="30d692df-ab93-4ed7-adfd-7f0e88f8cf29" providerId="ADAL" clId="{F0C76A4B-D772-484B-B350-09F335329D0B}" dt="2025-03-23T17:59:43.636" v="2809" actId="14100"/>
        <pc:sldMkLst>
          <pc:docMk/>
          <pc:sldMk cId="1380814233" sldId="265"/>
        </pc:sldMkLst>
        <pc:spChg chg="mod ord">
          <ac:chgData name="Phillips, Gabriel (RC0069379)" userId="30d692df-ab93-4ed7-adfd-7f0e88f8cf29" providerId="ADAL" clId="{F0C76A4B-D772-484B-B350-09F335329D0B}" dt="2025-03-22T19:03:20.301" v="2178" actId="207"/>
          <ac:spMkLst>
            <pc:docMk/>
            <pc:sldMk cId="1380814233" sldId="265"/>
            <ac:spMk id="2" creationId="{F0C568D8-FB8A-6D47-D880-29D21AD6D41B}"/>
          </ac:spMkLst>
        </pc:spChg>
        <pc:spChg chg="mod ord">
          <ac:chgData name="Phillips, Gabriel (RC0069379)" userId="30d692df-ab93-4ed7-adfd-7f0e88f8cf29" providerId="ADAL" clId="{F0C76A4B-D772-484B-B350-09F335329D0B}" dt="2025-03-22T19:03:42.603" v="2180" actId="207"/>
          <ac:spMkLst>
            <pc:docMk/>
            <pc:sldMk cId="1380814233" sldId="265"/>
            <ac:spMk id="3" creationId="{520245DA-B6E7-BD6C-0F8C-8AFA92C5001C}"/>
          </ac:spMkLst>
        </pc:spChg>
        <pc:spChg chg="add">
          <ac:chgData name="Phillips, Gabriel (RC0069379)" userId="30d692df-ab93-4ed7-adfd-7f0e88f8cf29" providerId="ADAL" clId="{F0C76A4B-D772-484B-B350-09F335329D0B}" dt="2025-03-21T16:01:07.539" v="770" actId="26606"/>
          <ac:spMkLst>
            <pc:docMk/>
            <pc:sldMk cId="1380814233" sldId="265"/>
            <ac:spMk id="39" creationId="{09C509D2-0C1A-47B8-89C1-D3AB17D45256}"/>
          </ac:spMkLst>
        </pc:spChg>
        <pc:picChg chg="add del mod ord">
          <ac:chgData name="Phillips, Gabriel (RC0069379)" userId="30d692df-ab93-4ed7-adfd-7f0e88f8cf29" providerId="ADAL" clId="{F0C76A4B-D772-484B-B350-09F335329D0B}" dt="2025-03-22T19:04:38.406" v="2250"/>
          <ac:picMkLst>
            <pc:docMk/>
            <pc:sldMk cId="1380814233" sldId="265"/>
            <ac:picMk id="4" creationId="{FE541344-E394-F99C-751C-1E0D2F61E9D3}"/>
          </ac:picMkLst>
        </pc:picChg>
        <pc:picChg chg="add mod ord">
          <ac:chgData name="Phillips, Gabriel (RC0069379)" userId="30d692df-ab93-4ed7-adfd-7f0e88f8cf29" providerId="ADAL" clId="{F0C76A4B-D772-484B-B350-09F335329D0B}" dt="2025-03-23T17:59:43.636" v="2809" actId="14100"/>
          <ac:picMkLst>
            <pc:docMk/>
            <pc:sldMk cId="1380814233" sldId="265"/>
            <ac:picMk id="5" creationId="{C1B623E3-E8E2-B431-A29B-DC77A3F15DB4}"/>
          </ac:picMkLst>
        </pc:picChg>
        <pc:picChg chg="add mod ord">
          <ac:chgData name="Phillips, Gabriel (RC0069379)" userId="30d692df-ab93-4ed7-adfd-7f0e88f8cf29" providerId="ADAL" clId="{F0C76A4B-D772-484B-B350-09F335329D0B}" dt="2025-03-23T17:59:39.146" v="2808" actId="14100"/>
          <ac:picMkLst>
            <pc:docMk/>
            <pc:sldMk cId="1380814233" sldId="265"/>
            <ac:picMk id="6" creationId="{AD2B0F64-991D-DAE0-F6F5-BC9F2EBB8ED5}"/>
          </ac:picMkLst>
        </pc:picChg>
      </pc:sldChg>
      <pc:sldChg chg="addSp delSp modSp new mod setBg">
        <pc:chgData name="Phillips, Gabriel (RC0069379)" userId="30d692df-ab93-4ed7-adfd-7f0e88f8cf29" providerId="ADAL" clId="{F0C76A4B-D772-484B-B350-09F335329D0B}" dt="2025-03-23T18:01:10.409" v="2814" actId="20577"/>
        <pc:sldMkLst>
          <pc:docMk/>
          <pc:sldMk cId="79624261" sldId="266"/>
        </pc:sldMkLst>
        <pc:spChg chg="mod ord">
          <ac:chgData name="Phillips, Gabriel (RC0069379)" userId="30d692df-ab93-4ed7-adfd-7f0e88f8cf29" providerId="ADAL" clId="{F0C76A4B-D772-484B-B350-09F335329D0B}" dt="2025-03-23T17:55:29.190" v="2790" actId="2711"/>
          <ac:spMkLst>
            <pc:docMk/>
            <pc:sldMk cId="79624261" sldId="266"/>
            <ac:spMk id="2" creationId="{407F05AF-A200-F693-044F-C5ABBFF5EA48}"/>
          </ac:spMkLst>
        </pc:spChg>
        <pc:spChg chg="add del mod ord">
          <ac:chgData name="Phillips, Gabriel (RC0069379)" userId="30d692df-ab93-4ed7-adfd-7f0e88f8cf29" providerId="ADAL" clId="{F0C76A4B-D772-484B-B350-09F335329D0B}" dt="2025-03-23T17:53:27.459" v="2775" actId="14100"/>
          <ac:spMkLst>
            <pc:docMk/>
            <pc:sldMk cId="79624261" sldId="266"/>
            <ac:spMk id="8" creationId="{B453B5CA-90CD-E8AA-833B-45F09DD79E3B}"/>
          </ac:spMkLst>
        </pc:spChg>
        <pc:spChg chg="add mod ord">
          <ac:chgData name="Phillips, Gabriel (RC0069379)" userId="30d692df-ab93-4ed7-adfd-7f0e88f8cf29" providerId="ADAL" clId="{F0C76A4B-D772-484B-B350-09F335329D0B}" dt="2025-03-23T17:58:14.099" v="2799" actId="1076"/>
          <ac:spMkLst>
            <pc:docMk/>
            <pc:sldMk cId="79624261" sldId="266"/>
            <ac:spMk id="15" creationId="{AC36B8D9-7D02-F169-C257-DBCB2DB3E277}"/>
          </ac:spMkLst>
        </pc:spChg>
        <pc:spChg chg="add mod ord">
          <ac:chgData name="Phillips, Gabriel (RC0069379)" userId="30d692df-ab93-4ed7-adfd-7f0e88f8cf29" providerId="ADAL" clId="{F0C76A4B-D772-484B-B350-09F335329D0B}" dt="2025-03-23T17:58:29.400" v="2800" actId="1076"/>
          <ac:spMkLst>
            <pc:docMk/>
            <pc:sldMk cId="79624261" sldId="266"/>
            <ac:spMk id="16" creationId="{B622DA4B-49FD-7921-769F-AF3BB5811D1A}"/>
          </ac:spMkLst>
        </pc:spChg>
        <pc:spChg chg="add mod ord">
          <ac:chgData name="Phillips, Gabriel (RC0069379)" userId="30d692df-ab93-4ed7-adfd-7f0e88f8cf29" providerId="ADAL" clId="{F0C76A4B-D772-484B-B350-09F335329D0B}" dt="2025-03-23T17:57:47.879" v="2797" actId="14100"/>
          <ac:spMkLst>
            <pc:docMk/>
            <pc:sldMk cId="79624261" sldId="266"/>
            <ac:spMk id="17" creationId="{7C52B97A-AD18-14DF-D43A-3588A4A98F03}"/>
          </ac:spMkLst>
        </pc:spChg>
        <pc:spChg chg="add">
          <ac:chgData name="Phillips, Gabriel (RC0069379)" userId="30d692df-ab93-4ed7-adfd-7f0e88f8cf29" providerId="ADAL" clId="{F0C76A4B-D772-484B-B350-09F335329D0B}" dt="2025-03-23T16:14:28.955" v="2570" actId="26606"/>
          <ac:spMkLst>
            <pc:docMk/>
            <pc:sldMk cId="79624261" sldId="266"/>
            <ac:spMk id="1066" creationId="{5A0118C5-4F8D-4CF4-BADD-53FEACC6C42A}"/>
          </ac:spMkLst>
        </pc:spChg>
        <pc:picChg chg="add mod modVis">
          <ac:chgData name="Phillips, Gabriel (RC0069379)" userId="30d692df-ab93-4ed7-adfd-7f0e88f8cf29" providerId="ADAL" clId="{F0C76A4B-D772-484B-B350-09F335329D0B}" dt="2025-03-23T16:41:44.237" v="2726"/>
          <ac:picMkLst>
            <pc:docMk/>
            <pc:sldMk cId="79624261" sldId="266"/>
            <ac:picMk id="5" creationId="{CFD3E6E4-B3C3-1DB2-FE95-7501168946B5}"/>
          </ac:picMkLst>
        </pc:picChg>
        <pc:picChg chg="add mod">
          <ac:chgData name="Phillips, Gabriel (RC0069379)" userId="30d692df-ab93-4ed7-adfd-7f0e88f8cf29" providerId="ADAL" clId="{F0C76A4B-D772-484B-B350-09F335329D0B}" dt="2025-03-23T16:12:13.917" v="2567" actId="1076"/>
          <ac:picMkLst>
            <pc:docMk/>
            <pc:sldMk cId="79624261" sldId="266"/>
            <ac:picMk id="6" creationId="{BCE9440E-70F1-3C3B-BD45-30F27D3755A9}"/>
          </ac:picMkLst>
        </pc:picChg>
        <pc:picChg chg="add mod">
          <ac:chgData name="Phillips, Gabriel (RC0069379)" userId="30d692df-ab93-4ed7-adfd-7f0e88f8cf29" providerId="ADAL" clId="{F0C76A4B-D772-484B-B350-09F335329D0B}" dt="2025-03-23T18:00:44.087" v="2811" actId="1076"/>
          <ac:picMkLst>
            <pc:docMk/>
            <pc:sldMk cId="79624261" sldId="266"/>
            <ac:picMk id="1026" creationId="{61AC516D-6871-A022-5284-5FEA2B773546}"/>
          </ac:picMkLst>
        </pc:picChg>
        <pc:picChg chg="add mod">
          <ac:chgData name="Phillips, Gabriel (RC0069379)" userId="30d692df-ab93-4ed7-adfd-7f0e88f8cf29" providerId="ADAL" clId="{F0C76A4B-D772-484B-B350-09F335329D0B}" dt="2025-03-23T17:58:59.505" v="2804" actId="1076"/>
          <ac:picMkLst>
            <pc:docMk/>
            <pc:sldMk cId="79624261" sldId="266"/>
            <ac:picMk id="1028" creationId="{5ED8879D-3691-4FF5-6090-8C3BC061574E}"/>
          </ac:picMkLst>
        </pc:picChg>
        <pc:picChg chg="add mod">
          <ac:chgData name="Phillips, Gabriel (RC0069379)" userId="30d692df-ab93-4ed7-adfd-7f0e88f8cf29" providerId="ADAL" clId="{F0C76A4B-D772-484B-B350-09F335329D0B}" dt="2025-03-23T17:58:50.389" v="2802" actId="1076"/>
          <ac:picMkLst>
            <pc:docMk/>
            <pc:sldMk cId="79624261" sldId="266"/>
            <ac:picMk id="1032" creationId="{0B136BAD-6BE3-B84F-7418-67CFFFEFC70C}"/>
          </ac:picMkLst>
        </pc:picChg>
      </pc:sldChg>
      <pc:sldChg chg="addSp delSp modSp add del mod setBg delDesignElem">
        <pc:chgData name="Phillips, Gabriel (RC0069379)" userId="30d692df-ab93-4ed7-adfd-7f0e88f8cf29" providerId="ADAL" clId="{F0C76A4B-D772-484B-B350-09F335329D0B}" dt="2025-03-21T15:54:45.716" v="642" actId="2696"/>
        <pc:sldMkLst>
          <pc:docMk/>
          <pc:sldMk cId="2357408414" sldId="267"/>
        </pc:sldMkLst>
      </pc:sldChg>
      <pc:sldChg chg="addSp delSp add del setBg delDesignElem">
        <pc:chgData name="Phillips, Gabriel (RC0069379)" userId="30d692df-ab93-4ed7-adfd-7f0e88f8cf29" providerId="ADAL" clId="{F0C76A4B-D772-484B-B350-09F335329D0B}" dt="2025-03-21T15:53:43.617" v="630"/>
        <pc:sldMkLst>
          <pc:docMk/>
          <pc:sldMk cId="3127190657" sldId="267"/>
        </pc:sldMkLst>
      </pc:sldChg>
      <pc:sldChg chg="new del">
        <pc:chgData name="Phillips, Gabriel (RC0069379)" userId="30d692df-ab93-4ed7-adfd-7f0e88f8cf29" providerId="ADAL" clId="{F0C76A4B-D772-484B-B350-09F335329D0B}" dt="2025-03-23T17:58:55.104" v="2803" actId="47"/>
        <pc:sldMkLst>
          <pc:docMk/>
          <pc:sldMk cId="2928504483" sldId="268"/>
        </pc:sldMkLst>
      </pc:sldChg>
      <pc:sldChg chg="modSp">
        <pc:chgData name="Phillips, Gabriel (RC0069379)" userId="30d692df-ab93-4ed7-adfd-7f0e88f8cf29" providerId="ADAL" clId="{F0C76A4B-D772-484B-B350-09F335329D0B}" dt="2025-03-26T20:05:37.896" v="3157" actId="313"/>
        <pc:sldMkLst>
          <pc:docMk/>
          <pc:sldMk cId="1608417738" sldId="273"/>
        </pc:sldMkLst>
        <pc:spChg chg="mod">
          <ac:chgData name="Phillips, Gabriel (RC0069379)" userId="30d692df-ab93-4ed7-adfd-7f0e88f8cf29" providerId="ADAL" clId="{F0C76A4B-D772-484B-B350-09F335329D0B}" dt="2025-03-26T20:05:37.896" v="3157" actId="313"/>
          <ac:spMkLst>
            <pc:docMk/>
            <pc:sldMk cId="1608417738" sldId="273"/>
            <ac:spMk id="4" creationId="{B72EDBB6-A719-D9FA-19A8-62E629702430}"/>
          </ac:spMkLst>
        </pc:spChg>
      </pc:sldChg>
      <pc:sldChg chg="addSp delSp modSp mod modTransition modAnim">
        <pc:chgData name="Phillips, Gabriel (RC0069379)" userId="30d692df-ab93-4ed7-adfd-7f0e88f8cf29" providerId="ADAL" clId="{F0C76A4B-D772-484B-B350-09F335329D0B}" dt="2025-03-26T21:16:50.538" v="5353" actId="14100"/>
        <pc:sldMkLst>
          <pc:docMk/>
          <pc:sldMk cId="2549629377" sldId="275"/>
        </pc:sldMkLst>
        <pc:spChg chg="mod ord">
          <ac:chgData name="Phillips, Gabriel (RC0069379)" userId="30d692df-ab93-4ed7-adfd-7f0e88f8cf29" providerId="ADAL" clId="{F0C76A4B-D772-484B-B350-09F335329D0B}" dt="2025-03-26T21:12:05.492" v="5319" actId="122"/>
          <ac:spMkLst>
            <pc:docMk/>
            <pc:sldMk cId="2549629377" sldId="275"/>
            <ac:spMk id="2" creationId="{34035647-2885-85AD-94E5-BAE1D713A236}"/>
          </ac:spMkLst>
        </pc:spChg>
        <pc:spChg chg="mod ord">
          <ac:chgData name="Phillips, Gabriel (RC0069379)" userId="30d692df-ab93-4ed7-adfd-7f0e88f8cf29" providerId="ADAL" clId="{F0C76A4B-D772-484B-B350-09F335329D0B}" dt="2025-03-26T21:12:20.256" v="5324" actId="403"/>
          <ac:spMkLst>
            <pc:docMk/>
            <pc:sldMk cId="2549629377" sldId="275"/>
            <ac:spMk id="3" creationId="{784AB4F8-9121-58B3-6C33-3FEEFD9963F1}"/>
          </ac:spMkLst>
        </pc:spChg>
        <pc:spChg chg="del">
          <ac:chgData name="Phillips, Gabriel (RC0069379)" userId="30d692df-ab93-4ed7-adfd-7f0e88f8cf29" providerId="ADAL" clId="{F0C76A4B-D772-484B-B350-09F335329D0B}" dt="2025-03-26T21:11:21.745" v="5311" actId="26606"/>
          <ac:spMkLst>
            <pc:docMk/>
            <pc:sldMk cId="2549629377" sldId="275"/>
            <ac:spMk id="1107" creationId="{D47F22ED-3A55-4EDE-A5A8-163D82B09265}"/>
          </ac:spMkLst>
        </pc:spChg>
        <pc:spChg chg="add del">
          <ac:chgData name="Phillips, Gabriel (RC0069379)" userId="30d692df-ab93-4ed7-adfd-7f0e88f8cf29" providerId="ADAL" clId="{F0C76A4B-D772-484B-B350-09F335329D0B}" dt="2025-03-26T21:11:21.745" v="5311" actId="26606"/>
          <ac:spMkLst>
            <pc:docMk/>
            <pc:sldMk cId="2549629377" sldId="275"/>
            <ac:spMk id="1111" creationId="{F7E07B5E-9FB5-4C91-8BE4-6167EB58D0A7}"/>
          </ac:spMkLst>
        </pc:spChg>
        <pc:spChg chg="add del">
          <ac:chgData name="Phillips, Gabriel (RC0069379)" userId="30d692df-ab93-4ed7-adfd-7f0e88f8cf29" providerId="ADAL" clId="{F0C76A4B-D772-484B-B350-09F335329D0B}" dt="2025-03-26T21:11:21.745" v="5311" actId="26606"/>
          <ac:spMkLst>
            <pc:docMk/>
            <pc:sldMk cId="2549629377" sldId="275"/>
            <ac:spMk id="1113" creationId="{37524947-EB09-4DD9-973B-9F75BBCD7269}"/>
          </ac:spMkLst>
        </pc:spChg>
        <pc:spChg chg="add del">
          <ac:chgData name="Phillips, Gabriel (RC0069379)" userId="30d692df-ab93-4ed7-adfd-7f0e88f8cf29" providerId="ADAL" clId="{F0C76A4B-D772-484B-B350-09F335329D0B}" dt="2025-03-26T21:11:21.745" v="5311" actId="26606"/>
          <ac:spMkLst>
            <pc:docMk/>
            <pc:sldMk cId="2549629377" sldId="275"/>
            <ac:spMk id="1115" creationId="{D30C8E25-2DD1-45C6-9F04-0F0CBF666021}"/>
          </ac:spMkLst>
        </pc:spChg>
        <pc:spChg chg="add del">
          <ac:chgData name="Phillips, Gabriel (RC0069379)" userId="30d692df-ab93-4ed7-adfd-7f0e88f8cf29" providerId="ADAL" clId="{F0C76A4B-D772-484B-B350-09F335329D0B}" dt="2025-03-26T21:11:21.745" v="5311" actId="26606"/>
          <ac:spMkLst>
            <pc:docMk/>
            <pc:sldMk cId="2549629377" sldId="275"/>
            <ac:spMk id="1117" creationId="{BC57EA3C-C239-4132-A618-5CBE9F896B2F}"/>
          </ac:spMkLst>
        </pc:spChg>
        <pc:spChg chg="add del">
          <ac:chgData name="Phillips, Gabriel (RC0069379)" userId="30d692df-ab93-4ed7-adfd-7f0e88f8cf29" providerId="ADAL" clId="{F0C76A4B-D772-484B-B350-09F335329D0B}" dt="2025-03-26T21:11:21.698" v="5310" actId="26606"/>
          <ac:spMkLst>
            <pc:docMk/>
            <pc:sldMk cId="2549629377" sldId="275"/>
            <ac:spMk id="1122" creationId="{55006F82-50D2-401C-BE85-FFEA1C1963DC}"/>
          </ac:spMkLst>
        </pc:spChg>
        <pc:spChg chg="add del">
          <ac:chgData name="Phillips, Gabriel (RC0069379)" userId="30d692df-ab93-4ed7-adfd-7f0e88f8cf29" providerId="ADAL" clId="{F0C76A4B-D772-484B-B350-09F335329D0B}" dt="2025-03-26T21:11:21.698" v="5310" actId="26606"/>
          <ac:spMkLst>
            <pc:docMk/>
            <pc:sldMk cId="2549629377" sldId="275"/>
            <ac:spMk id="1124" creationId="{32034F32-09B4-47B4-B550-1F1CE3D538CB}"/>
          </ac:spMkLst>
        </pc:spChg>
        <pc:spChg chg="add del">
          <ac:chgData name="Phillips, Gabriel (RC0069379)" userId="30d692df-ab93-4ed7-adfd-7f0e88f8cf29" providerId="ADAL" clId="{F0C76A4B-D772-484B-B350-09F335329D0B}" dt="2025-03-26T21:11:21.698" v="5310" actId="26606"/>
          <ac:spMkLst>
            <pc:docMk/>
            <pc:sldMk cId="2549629377" sldId="275"/>
            <ac:spMk id="1140" creationId="{4FCECCE4-3046-4A76-B4C0-767A6251C6EA}"/>
          </ac:spMkLst>
        </pc:spChg>
        <pc:spChg chg="add del">
          <ac:chgData name="Phillips, Gabriel (RC0069379)" userId="30d692df-ab93-4ed7-adfd-7f0e88f8cf29" providerId="ADAL" clId="{F0C76A4B-D772-484B-B350-09F335329D0B}" dt="2025-03-26T21:11:21.698" v="5310" actId="26606"/>
          <ac:spMkLst>
            <pc:docMk/>
            <pc:sldMk cId="2549629377" sldId="275"/>
            <ac:spMk id="1148" creationId="{096F20E2-F42F-4B71-8BC5-478533FE166C}"/>
          </ac:spMkLst>
        </pc:spChg>
        <pc:spChg chg="add del">
          <ac:chgData name="Phillips, Gabriel (RC0069379)" userId="30d692df-ab93-4ed7-adfd-7f0e88f8cf29" providerId="ADAL" clId="{F0C76A4B-D772-484B-B350-09F335329D0B}" dt="2025-03-26T21:11:38.027" v="5312" actId="26606"/>
          <ac:spMkLst>
            <pc:docMk/>
            <pc:sldMk cId="2549629377" sldId="275"/>
            <ac:spMk id="1156" creationId="{D7A453D2-15D8-4403-815F-291FA16340D9}"/>
          </ac:spMkLst>
        </pc:spChg>
        <pc:spChg chg="del">
          <ac:chgData name="Phillips, Gabriel (RC0069379)" userId="30d692df-ab93-4ed7-adfd-7f0e88f8cf29" providerId="ADAL" clId="{F0C76A4B-D772-484B-B350-09F335329D0B}" dt="2025-03-26T21:11:38.027" v="5312" actId="26606"/>
          <ac:spMkLst>
            <pc:docMk/>
            <pc:sldMk cId="2549629377" sldId="275"/>
            <ac:spMk id="1157" creationId="{8161EA6B-09CA-445B-AB0D-8DF76FA92DEF}"/>
          </ac:spMkLst>
        </pc:spChg>
        <pc:spChg chg="add del">
          <ac:chgData name="Phillips, Gabriel (RC0069379)" userId="30d692df-ab93-4ed7-adfd-7f0e88f8cf29" providerId="ADAL" clId="{F0C76A4B-D772-484B-B350-09F335329D0B}" dt="2025-03-26T21:11:38.027" v="5312" actId="26606"/>
          <ac:spMkLst>
            <pc:docMk/>
            <pc:sldMk cId="2549629377" sldId="275"/>
            <ac:spMk id="1165" creationId="{B8114C98-A349-4111-A123-E8EAB86ABE30}"/>
          </ac:spMkLst>
        </pc:spChg>
        <pc:spChg chg="add del">
          <ac:chgData name="Phillips, Gabriel (RC0069379)" userId="30d692df-ab93-4ed7-adfd-7f0e88f8cf29" providerId="ADAL" clId="{F0C76A4B-D772-484B-B350-09F335329D0B}" dt="2025-03-26T21:11:38.027" v="5312" actId="26606"/>
          <ac:spMkLst>
            <pc:docMk/>
            <pc:sldMk cId="2549629377" sldId="275"/>
            <ac:spMk id="1167" creationId="{E2D3D3F2-ABBB-4453-B1C5-1BEBF7E4DD56}"/>
          </ac:spMkLst>
        </pc:spChg>
        <pc:spChg chg="add">
          <ac:chgData name="Phillips, Gabriel (RC0069379)" userId="30d692df-ab93-4ed7-adfd-7f0e88f8cf29" providerId="ADAL" clId="{F0C76A4B-D772-484B-B350-09F335329D0B}" dt="2025-03-26T21:11:38.027" v="5312" actId="26606"/>
          <ac:spMkLst>
            <pc:docMk/>
            <pc:sldMk cId="2549629377" sldId="275"/>
            <ac:spMk id="1173" creationId="{55006F82-50D2-401C-BE85-FFEA1C1963DC}"/>
          </ac:spMkLst>
        </pc:spChg>
        <pc:spChg chg="add">
          <ac:chgData name="Phillips, Gabriel (RC0069379)" userId="30d692df-ab93-4ed7-adfd-7f0e88f8cf29" providerId="ADAL" clId="{F0C76A4B-D772-484B-B350-09F335329D0B}" dt="2025-03-26T21:11:38.027" v="5312" actId="26606"/>
          <ac:spMkLst>
            <pc:docMk/>
            <pc:sldMk cId="2549629377" sldId="275"/>
            <ac:spMk id="1175" creationId="{32034F32-09B4-47B4-B550-1F1CE3D538CB}"/>
          </ac:spMkLst>
        </pc:spChg>
        <pc:spChg chg="add">
          <ac:chgData name="Phillips, Gabriel (RC0069379)" userId="30d692df-ab93-4ed7-adfd-7f0e88f8cf29" providerId="ADAL" clId="{F0C76A4B-D772-484B-B350-09F335329D0B}" dt="2025-03-26T21:11:38.027" v="5312" actId="26606"/>
          <ac:spMkLst>
            <pc:docMk/>
            <pc:sldMk cId="2549629377" sldId="275"/>
            <ac:spMk id="1191" creationId="{4FCECCE4-3046-4A76-B4C0-767A6251C6EA}"/>
          </ac:spMkLst>
        </pc:spChg>
        <pc:spChg chg="add">
          <ac:chgData name="Phillips, Gabriel (RC0069379)" userId="30d692df-ab93-4ed7-adfd-7f0e88f8cf29" providerId="ADAL" clId="{F0C76A4B-D772-484B-B350-09F335329D0B}" dt="2025-03-26T21:11:38.027" v="5312" actId="26606"/>
          <ac:spMkLst>
            <pc:docMk/>
            <pc:sldMk cId="2549629377" sldId="275"/>
            <ac:spMk id="1199" creationId="{096F20E2-F42F-4B71-8BC5-478533FE166C}"/>
          </ac:spMkLst>
        </pc:spChg>
        <pc:picChg chg="del mod">
          <ac:chgData name="Phillips, Gabriel (RC0069379)" userId="30d692df-ab93-4ed7-adfd-7f0e88f8cf29" providerId="ADAL" clId="{F0C76A4B-D772-484B-B350-09F335329D0B}" dt="2025-03-26T21:16:42.296" v="5351" actId="478"/>
          <ac:picMkLst>
            <pc:docMk/>
            <pc:sldMk cId="2549629377" sldId="275"/>
            <ac:picMk id="4" creationId="{309BDF26-AA84-A544-0757-57250B1D347A}"/>
          </ac:picMkLst>
        </pc:picChg>
        <pc:picChg chg="mod">
          <ac:chgData name="Phillips, Gabriel (RC0069379)" userId="30d692df-ab93-4ed7-adfd-7f0e88f8cf29" providerId="ADAL" clId="{F0C76A4B-D772-484B-B350-09F335329D0B}" dt="2025-03-26T21:13:15.340" v="5331" actId="1076"/>
          <ac:picMkLst>
            <pc:docMk/>
            <pc:sldMk cId="2549629377" sldId="275"/>
            <ac:picMk id="5" creationId="{B54DD0F3-17DB-9C89-E766-A2FE9549A49B}"/>
          </ac:picMkLst>
        </pc:picChg>
        <pc:picChg chg="add del mod modCrop">
          <ac:chgData name="Phillips, Gabriel (RC0069379)" userId="30d692df-ab93-4ed7-adfd-7f0e88f8cf29" providerId="ADAL" clId="{F0C76A4B-D772-484B-B350-09F335329D0B}" dt="2025-03-26T21:16:30.758" v="5347" actId="478"/>
          <ac:picMkLst>
            <pc:docMk/>
            <pc:sldMk cId="2549629377" sldId="275"/>
            <ac:picMk id="6" creationId="{D0133EFF-5912-D80D-1BC5-2401441D2F00}"/>
          </ac:picMkLst>
        </pc:picChg>
        <pc:picChg chg="add del">
          <ac:chgData name="Phillips, Gabriel (RC0069379)" userId="30d692df-ab93-4ed7-adfd-7f0e88f8cf29" providerId="ADAL" clId="{F0C76A4B-D772-484B-B350-09F335329D0B}" dt="2025-03-26T21:16:29.248" v="5346" actId="478"/>
          <ac:picMkLst>
            <pc:docMk/>
            <pc:sldMk cId="2549629377" sldId="275"/>
            <ac:picMk id="7" creationId="{11B15966-70F5-2E56-2E1E-3A71EE97F507}"/>
          </ac:picMkLst>
        </pc:picChg>
        <pc:picChg chg="mod">
          <ac:chgData name="Phillips, Gabriel (RC0069379)" userId="30d692df-ab93-4ed7-adfd-7f0e88f8cf29" providerId="ADAL" clId="{F0C76A4B-D772-484B-B350-09F335329D0B}" dt="2025-03-26T21:13:23.520" v="5333" actId="1076"/>
          <ac:picMkLst>
            <pc:docMk/>
            <pc:sldMk cId="2549629377" sldId="275"/>
            <ac:picMk id="1026" creationId="{8D171F85-8B6D-1352-4BBE-C26C20458E80}"/>
          </ac:picMkLst>
        </pc:picChg>
        <pc:picChg chg="add mod">
          <ac:chgData name="Phillips, Gabriel (RC0069379)" userId="30d692df-ab93-4ed7-adfd-7f0e88f8cf29" providerId="ADAL" clId="{F0C76A4B-D772-484B-B350-09F335329D0B}" dt="2025-03-26T21:16:50.538" v="5353" actId="14100"/>
          <ac:picMkLst>
            <pc:docMk/>
            <pc:sldMk cId="2549629377" sldId="275"/>
            <ac:picMk id="1028" creationId="{21B4425C-6A8E-4F4E-01EA-A899C31089E9}"/>
          </ac:picMkLst>
        </pc:picChg>
      </pc:sldChg>
      <pc:sldChg chg="modSp mod">
        <pc:chgData name="Phillips, Gabriel (RC0069379)" userId="30d692df-ab93-4ed7-adfd-7f0e88f8cf29" providerId="ADAL" clId="{F0C76A4B-D772-484B-B350-09F335329D0B}" dt="2025-03-26T21:04:55.097" v="5267" actId="14100"/>
        <pc:sldMkLst>
          <pc:docMk/>
          <pc:sldMk cId="3829300563" sldId="276"/>
        </pc:sldMkLst>
        <pc:picChg chg="mod">
          <ac:chgData name="Phillips, Gabriel (RC0069379)" userId="30d692df-ab93-4ed7-adfd-7f0e88f8cf29" providerId="ADAL" clId="{F0C76A4B-D772-484B-B350-09F335329D0B}" dt="2025-03-26T21:04:55.097" v="5267" actId="14100"/>
          <ac:picMkLst>
            <pc:docMk/>
            <pc:sldMk cId="3829300563" sldId="276"/>
            <ac:picMk id="6" creationId="{66B1C0E4-9E6B-2AEA-8A13-5C98D103377A}"/>
          </ac:picMkLst>
        </pc:picChg>
      </pc:sldChg>
      <pc:sldChg chg="ord">
        <pc:chgData name="Phillips, Gabriel (RC0069379)" userId="30d692df-ab93-4ed7-adfd-7f0e88f8cf29" providerId="ADAL" clId="{F0C76A4B-D772-484B-B350-09F335329D0B}" dt="2025-03-26T21:04:44.738" v="5265"/>
        <pc:sldMkLst>
          <pc:docMk/>
          <pc:sldMk cId="3491524211" sldId="277"/>
        </pc:sldMkLst>
      </pc:sldChg>
      <pc:sldChg chg="addSp delSp modSp mod modTransition setBg">
        <pc:chgData name="Phillips, Gabriel (RC0069379)" userId="30d692df-ab93-4ed7-adfd-7f0e88f8cf29" providerId="ADAL" clId="{F0C76A4B-D772-484B-B350-09F335329D0B}" dt="2025-03-26T20:36:50.701" v="4394" actId="26606"/>
        <pc:sldMkLst>
          <pc:docMk/>
          <pc:sldMk cId="3044989020" sldId="279"/>
        </pc:sldMkLst>
        <pc:spChg chg="add del">
          <ac:chgData name="Phillips, Gabriel (RC0069379)" userId="30d692df-ab93-4ed7-adfd-7f0e88f8cf29" providerId="ADAL" clId="{F0C76A4B-D772-484B-B350-09F335329D0B}" dt="2025-03-26T20:36:50.701" v="4394" actId="26606"/>
          <ac:spMkLst>
            <pc:docMk/>
            <pc:sldMk cId="3044989020" sldId="279"/>
            <ac:spMk id="7" creationId="{AB8C311F-7253-4AED-9701-7FC0708C41C7}"/>
          </ac:spMkLst>
        </pc:spChg>
        <pc:spChg chg="add del">
          <ac:chgData name="Phillips, Gabriel (RC0069379)" userId="30d692df-ab93-4ed7-adfd-7f0e88f8cf29" providerId="ADAL" clId="{F0C76A4B-D772-484B-B350-09F335329D0B}" dt="2025-03-26T20:36:50.701" v="4394" actId="26606"/>
          <ac:spMkLst>
            <pc:docMk/>
            <pc:sldMk cId="3044989020" sldId="279"/>
            <ac:spMk id="8" creationId="{E2384209-CB15-4CDF-9D31-C44FD9A3F20D}"/>
          </ac:spMkLst>
        </pc:spChg>
        <pc:spChg chg="add del">
          <ac:chgData name="Phillips, Gabriel (RC0069379)" userId="30d692df-ab93-4ed7-adfd-7f0e88f8cf29" providerId="ADAL" clId="{F0C76A4B-D772-484B-B350-09F335329D0B}" dt="2025-03-26T20:36:50.701" v="4394" actId="26606"/>
          <ac:spMkLst>
            <pc:docMk/>
            <pc:sldMk cId="3044989020" sldId="279"/>
            <ac:spMk id="9" creationId="{2633B3B5-CC90-43F0-8714-D31D1F3F0209}"/>
          </ac:spMkLst>
        </pc:spChg>
        <pc:spChg chg="add del">
          <ac:chgData name="Phillips, Gabriel (RC0069379)" userId="30d692df-ab93-4ed7-adfd-7f0e88f8cf29" providerId="ADAL" clId="{F0C76A4B-D772-484B-B350-09F335329D0B}" dt="2025-03-26T19:57:47.667" v="2949" actId="26606"/>
          <ac:spMkLst>
            <pc:docMk/>
            <pc:sldMk cId="3044989020" sldId="279"/>
            <ac:spMk id="10" creationId="{AB8C311F-7253-4AED-9701-7FC0708C41C7}"/>
          </ac:spMkLst>
        </pc:spChg>
        <pc:spChg chg="add del">
          <ac:chgData name="Phillips, Gabriel (RC0069379)" userId="30d692df-ab93-4ed7-adfd-7f0e88f8cf29" providerId="ADAL" clId="{F0C76A4B-D772-484B-B350-09F335329D0B}" dt="2025-03-26T20:36:50.701" v="4394" actId="26606"/>
          <ac:spMkLst>
            <pc:docMk/>
            <pc:sldMk cId="3044989020" sldId="279"/>
            <ac:spMk id="11" creationId="{A8D57A06-A426-446D-B02C-A2DC6B62E45E}"/>
          </ac:spMkLst>
        </pc:spChg>
        <pc:spChg chg="add del">
          <ac:chgData name="Phillips, Gabriel (RC0069379)" userId="30d692df-ab93-4ed7-adfd-7f0e88f8cf29" providerId="ADAL" clId="{F0C76A4B-D772-484B-B350-09F335329D0B}" dt="2025-03-26T19:57:47.667" v="2949" actId="26606"/>
          <ac:spMkLst>
            <pc:docMk/>
            <pc:sldMk cId="3044989020" sldId="279"/>
            <ac:spMk id="12" creationId="{E2384209-CB15-4CDF-9D31-C44FD9A3F20D}"/>
          </ac:spMkLst>
        </pc:spChg>
        <pc:spChg chg="add">
          <ac:chgData name="Phillips, Gabriel (RC0069379)" userId="30d692df-ab93-4ed7-adfd-7f0e88f8cf29" providerId="ADAL" clId="{F0C76A4B-D772-484B-B350-09F335329D0B}" dt="2025-03-26T20:36:50.701" v="4394" actId="26606"/>
          <ac:spMkLst>
            <pc:docMk/>
            <pc:sldMk cId="3044989020" sldId="279"/>
            <ac:spMk id="13" creationId="{AB8C311F-7253-4AED-9701-7FC0708C41C7}"/>
          </ac:spMkLst>
        </pc:spChg>
        <pc:spChg chg="add del">
          <ac:chgData name="Phillips, Gabriel (RC0069379)" userId="30d692df-ab93-4ed7-adfd-7f0e88f8cf29" providerId="ADAL" clId="{F0C76A4B-D772-484B-B350-09F335329D0B}" dt="2025-03-26T19:57:47.667" v="2949" actId="26606"/>
          <ac:spMkLst>
            <pc:docMk/>
            <pc:sldMk cId="3044989020" sldId="279"/>
            <ac:spMk id="14" creationId="{2633B3B5-CC90-43F0-8714-D31D1F3F0209}"/>
          </ac:spMkLst>
        </pc:spChg>
        <pc:spChg chg="add del">
          <ac:chgData name="Phillips, Gabriel (RC0069379)" userId="30d692df-ab93-4ed7-adfd-7f0e88f8cf29" providerId="ADAL" clId="{F0C76A4B-D772-484B-B350-09F335329D0B}" dt="2025-03-26T19:57:47.667" v="2949" actId="26606"/>
          <ac:spMkLst>
            <pc:docMk/>
            <pc:sldMk cId="3044989020" sldId="279"/>
            <ac:spMk id="16" creationId="{A8D57A06-A426-446D-B02C-A2DC6B62E45E}"/>
          </ac:spMkLst>
        </pc:spChg>
        <pc:spChg chg="add">
          <ac:chgData name="Phillips, Gabriel (RC0069379)" userId="30d692df-ab93-4ed7-adfd-7f0e88f8cf29" providerId="ADAL" clId="{F0C76A4B-D772-484B-B350-09F335329D0B}" dt="2025-03-26T20:36:50.701" v="4394" actId="26606"/>
          <ac:spMkLst>
            <pc:docMk/>
            <pc:sldMk cId="3044989020" sldId="279"/>
            <ac:spMk id="18" creationId="{FD073016-B734-483B-8953-5BADEE145112}"/>
          </ac:spMkLst>
        </pc:spChg>
        <pc:spChg chg="add">
          <ac:chgData name="Phillips, Gabriel (RC0069379)" userId="30d692df-ab93-4ed7-adfd-7f0e88f8cf29" providerId="ADAL" clId="{F0C76A4B-D772-484B-B350-09F335329D0B}" dt="2025-03-26T20:36:50.701" v="4394" actId="26606"/>
          <ac:spMkLst>
            <pc:docMk/>
            <pc:sldMk cId="3044989020" sldId="279"/>
            <ac:spMk id="20" creationId="{90A7EAB6-59D3-4325-8DE6-E0CA4009CE53}"/>
          </ac:spMkLst>
        </pc:spChg>
        <pc:spChg chg="add">
          <ac:chgData name="Phillips, Gabriel (RC0069379)" userId="30d692df-ab93-4ed7-adfd-7f0e88f8cf29" providerId="ADAL" clId="{F0C76A4B-D772-484B-B350-09F335329D0B}" dt="2025-03-26T20:36:50.701" v="4394" actId="26606"/>
          <ac:spMkLst>
            <pc:docMk/>
            <pc:sldMk cId="3044989020" sldId="279"/>
            <ac:spMk id="22" creationId="{A8D57A06-A426-446D-B02C-A2DC6B62E45E}"/>
          </ac:spMkLst>
        </pc:spChg>
        <pc:picChg chg="mod">
          <ac:chgData name="Phillips, Gabriel (RC0069379)" userId="30d692df-ab93-4ed7-adfd-7f0e88f8cf29" providerId="ADAL" clId="{F0C76A4B-D772-484B-B350-09F335329D0B}" dt="2025-03-26T20:36:50.701" v="4394" actId="26606"/>
          <ac:picMkLst>
            <pc:docMk/>
            <pc:sldMk cId="3044989020" sldId="279"/>
            <ac:picMk id="5" creationId="{1952CE89-577C-0903-3FE6-E76D71B116A0}"/>
          </ac:picMkLst>
        </pc:picChg>
      </pc:sldChg>
      <pc:sldChg chg="addSp delSp modSp new mod modTransition setBg addAnim">
        <pc:chgData name="Phillips, Gabriel (RC0069379)" userId="30d692df-ab93-4ed7-adfd-7f0e88f8cf29" providerId="ADAL" clId="{F0C76A4B-D772-484B-B350-09F335329D0B}" dt="2025-03-26T21:18:41.870" v="5469" actId="20577"/>
        <pc:sldMkLst>
          <pc:docMk/>
          <pc:sldMk cId="70918260" sldId="280"/>
        </pc:sldMkLst>
        <pc:spChg chg="mod">
          <ac:chgData name="Phillips, Gabriel (RC0069379)" userId="30d692df-ab93-4ed7-adfd-7f0e88f8cf29" providerId="ADAL" clId="{F0C76A4B-D772-484B-B350-09F335329D0B}" dt="2025-03-26T20:58:59.806" v="5163" actId="26606"/>
          <ac:spMkLst>
            <pc:docMk/>
            <pc:sldMk cId="70918260" sldId="280"/>
            <ac:spMk id="2" creationId="{29A22539-F56B-004D-FD9C-5B0C1B9DDEEA}"/>
          </ac:spMkLst>
        </pc:spChg>
        <pc:spChg chg="add del mod">
          <ac:chgData name="Phillips, Gabriel (RC0069379)" userId="30d692df-ab93-4ed7-adfd-7f0e88f8cf29" providerId="ADAL" clId="{F0C76A4B-D772-484B-B350-09F335329D0B}" dt="2025-03-26T21:18:41.870" v="5469" actId="20577"/>
          <ac:spMkLst>
            <pc:docMk/>
            <pc:sldMk cId="70918260" sldId="280"/>
            <ac:spMk id="3" creationId="{F48453AE-D7D4-CBE3-487A-355D27AD4FE4}"/>
          </ac:spMkLst>
        </pc:spChg>
        <pc:spChg chg="add del">
          <ac:chgData name="Phillips, Gabriel (RC0069379)" userId="30d692df-ab93-4ed7-adfd-7f0e88f8cf29" providerId="ADAL" clId="{F0C76A4B-D772-484B-B350-09F335329D0B}" dt="2025-03-26T20:58:59.806" v="5163" actId="26606"/>
          <ac:spMkLst>
            <pc:docMk/>
            <pc:sldMk cId="70918260" sldId="280"/>
            <ac:spMk id="8" creationId="{6F5A5072-7B47-4D32-B52A-4EBBF590B8A5}"/>
          </ac:spMkLst>
        </pc:spChg>
        <pc:spChg chg="add del">
          <ac:chgData name="Phillips, Gabriel (RC0069379)" userId="30d692df-ab93-4ed7-adfd-7f0e88f8cf29" providerId="ADAL" clId="{F0C76A4B-D772-484B-B350-09F335329D0B}" dt="2025-03-26T20:58:59.806" v="5163" actId="26606"/>
          <ac:spMkLst>
            <pc:docMk/>
            <pc:sldMk cId="70918260" sldId="280"/>
            <ac:spMk id="10" creationId="{9715DAF0-AE1B-46C9-8A6B-DB2AA05AB91D}"/>
          </ac:spMkLst>
        </pc:spChg>
        <pc:spChg chg="add del">
          <ac:chgData name="Phillips, Gabriel (RC0069379)" userId="30d692df-ab93-4ed7-adfd-7f0e88f8cf29" providerId="ADAL" clId="{F0C76A4B-D772-484B-B350-09F335329D0B}" dt="2025-03-26T20:56:59.002" v="5162" actId="26606"/>
          <ac:spMkLst>
            <pc:docMk/>
            <pc:sldMk cId="70918260" sldId="280"/>
            <ac:spMk id="12" creationId="{6016219D-510E-4184-9090-6D5578A87BD1}"/>
          </ac:spMkLst>
        </pc:spChg>
        <pc:spChg chg="add del">
          <ac:chgData name="Phillips, Gabriel (RC0069379)" userId="30d692df-ab93-4ed7-adfd-7f0e88f8cf29" providerId="ADAL" clId="{F0C76A4B-D772-484B-B350-09F335329D0B}" dt="2025-03-26T20:58:59.806" v="5163" actId="26606"/>
          <ac:spMkLst>
            <pc:docMk/>
            <pc:sldMk cId="70918260" sldId="280"/>
            <ac:spMk id="14" creationId="{AFF4A713-7B75-4B21-90D7-5AB19547C728}"/>
          </ac:spMkLst>
        </pc:spChg>
        <pc:spChg chg="add del">
          <ac:chgData name="Phillips, Gabriel (RC0069379)" userId="30d692df-ab93-4ed7-adfd-7f0e88f8cf29" providerId="ADAL" clId="{F0C76A4B-D772-484B-B350-09F335329D0B}" dt="2025-03-26T20:58:59.806" v="5163" actId="26606"/>
          <ac:spMkLst>
            <pc:docMk/>
            <pc:sldMk cId="70918260" sldId="280"/>
            <ac:spMk id="16" creationId="{DC631C0B-6DA6-4E57-8231-CE32B3434A7E}"/>
          </ac:spMkLst>
        </pc:spChg>
        <pc:spChg chg="add del">
          <ac:chgData name="Phillips, Gabriel (RC0069379)" userId="30d692df-ab93-4ed7-adfd-7f0e88f8cf29" providerId="ADAL" clId="{F0C76A4B-D772-484B-B350-09F335329D0B}" dt="2025-03-26T20:56:59.002" v="5162" actId="26606"/>
          <ac:spMkLst>
            <pc:docMk/>
            <pc:sldMk cId="70918260" sldId="280"/>
            <ac:spMk id="18" creationId="{C29501E6-A978-4A61-9689-9085AF97A53A}"/>
          </ac:spMkLst>
        </pc:spChg>
        <pc:spChg chg="add">
          <ac:chgData name="Phillips, Gabriel (RC0069379)" userId="30d692df-ab93-4ed7-adfd-7f0e88f8cf29" providerId="ADAL" clId="{F0C76A4B-D772-484B-B350-09F335329D0B}" dt="2025-03-26T20:58:59.806" v="5163" actId="26606"/>
          <ac:spMkLst>
            <pc:docMk/>
            <pc:sldMk cId="70918260" sldId="280"/>
            <ac:spMk id="23" creationId="{09588DA8-065E-4F6F-8EFD-43104AB2E0CF}"/>
          </ac:spMkLst>
        </pc:spChg>
        <pc:spChg chg="add del">
          <ac:chgData name="Phillips, Gabriel (RC0069379)" userId="30d692df-ab93-4ed7-adfd-7f0e88f8cf29" providerId="ADAL" clId="{F0C76A4B-D772-484B-B350-09F335329D0B}" dt="2025-03-26T20:56:59.002" v="5162" actId="26606"/>
          <ac:spMkLst>
            <pc:docMk/>
            <pc:sldMk cId="70918260" sldId="280"/>
            <ac:spMk id="24" creationId="{BACC6370-2D7E-4714-9D71-7542949D7D5D}"/>
          </ac:spMkLst>
        </pc:spChg>
        <pc:spChg chg="add">
          <ac:chgData name="Phillips, Gabriel (RC0069379)" userId="30d692df-ab93-4ed7-adfd-7f0e88f8cf29" providerId="ADAL" clId="{F0C76A4B-D772-484B-B350-09F335329D0B}" dt="2025-03-26T20:58:59.806" v="5163" actId="26606"/>
          <ac:spMkLst>
            <pc:docMk/>
            <pc:sldMk cId="70918260" sldId="280"/>
            <ac:spMk id="25" creationId="{C4285719-470E-454C-AF62-8323075F1F5B}"/>
          </ac:spMkLst>
        </pc:spChg>
        <pc:spChg chg="add del">
          <ac:chgData name="Phillips, Gabriel (RC0069379)" userId="30d692df-ab93-4ed7-adfd-7f0e88f8cf29" providerId="ADAL" clId="{F0C76A4B-D772-484B-B350-09F335329D0B}" dt="2025-03-26T20:56:59.002" v="5162" actId="26606"/>
          <ac:spMkLst>
            <pc:docMk/>
            <pc:sldMk cId="70918260" sldId="280"/>
            <ac:spMk id="26" creationId="{F68B3F68-107C-434F-AA38-110D5EA91B85}"/>
          </ac:spMkLst>
        </pc:spChg>
        <pc:spChg chg="add">
          <ac:chgData name="Phillips, Gabriel (RC0069379)" userId="30d692df-ab93-4ed7-adfd-7f0e88f8cf29" providerId="ADAL" clId="{F0C76A4B-D772-484B-B350-09F335329D0B}" dt="2025-03-26T20:58:59.806" v="5163" actId="26606"/>
          <ac:spMkLst>
            <pc:docMk/>
            <pc:sldMk cId="70918260" sldId="280"/>
            <ac:spMk id="27" creationId="{CD9FE4EF-C4D8-49A0-B2FF-81D8DB7D8A24}"/>
          </ac:spMkLst>
        </pc:spChg>
        <pc:spChg chg="add del">
          <ac:chgData name="Phillips, Gabriel (RC0069379)" userId="30d692df-ab93-4ed7-adfd-7f0e88f8cf29" providerId="ADAL" clId="{F0C76A4B-D772-484B-B350-09F335329D0B}" dt="2025-03-26T20:56:59.002" v="5162" actId="26606"/>
          <ac:spMkLst>
            <pc:docMk/>
            <pc:sldMk cId="70918260" sldId="280"/>
            <ac:spMk id="28" creationId="{AAD0DBB9-1A4B-4391-81D4-CB19F9AB918A}"/>
          </ac:spMkLst>
        </pc:spChg>
        <pc:spChg chg="add">
          <ac:chgData name="Phillips, Gabriel (RC0069379)" userId="30d692df-ab93-4ed7-adfd-7f0e88f8cf29" providerId="ADAL" clId="{F0C76A4B-D772-484B-B350-09F335329D0B}" dt="2025-03-26T20:58:59.806" v="5163" actId="26606"/>
          <ac:spMkLst>
            <pc:docMk/>
            <pc:sldMk cId="70918260" sldId="280"/>
            <ac:spMk id="29" creationId="{4300840D-0A0B-4512-BACA-B439D5B9C57C}"/>
          </ac:spMkLst>
        </pc:spChg>
        <pc:spChg chg="add del">
          <ac:chgData name="Phillips, Gabriel (RC0069379)" userId="30d692df-ab93-4ed7-adfd-7f0e88f8cf29" providerId="ADAL" clId="{F0C76A4B-D772-484B-B350-09F335329D0B}" dt="2025-03-26T20:56:59.002" v="5162" actId="26606"/>
          <ac:spMkLst>
            <pc:docMk/>
            <pc:sldMk cId="70918260" sldId="280"/>
            <ac:spMk id="30" creationId="{063BBA22-50EA-4C4D-BE05-F1CE4E63AA56}"/>
          </ac:spMkLst>
        </pc:spChg>
        <pc:spChg chg="add">
          <ac:chgData name="Phillips, Gabriel (RC0069379)" userId="30d692df-ab93-4ed7-adfd-7f0e88f8cf29" providerId="ADAL" clId="{F0C76A4B-D772-484B-B350-09F335329D0B}" dt="2025-03-26T20:58:59.806" v="5163" actId="26606"/>
          <ac:spMkLst>
            <pc:docMk/>
            <pc:sldMk cId="70918260" sldId="280"/>
            <ac:spMk id="35" creationId="{8D71EDA1-87BF-4D5D-AB79-F346FD19278A}"/>
          </ac:spMkLst>
        </pc:spChg>
        <pc:graphicFrameChg chg="mod modGraphic">
          <ac:chgData name="Phillips, Gabriel (RC0069379)" userId="30d692df-ab93-4ed7-adfd-7f0e88f8cf29" providerId="ADAL" clId="{F0C76A4B-D772-484B-B350-09F335329D0B}" dt="2025-03-26T20:56:55.383" v="5161" actId="14100"/>
          <ac:graphicFrameMkLst>
            <pc:docMk/>
            <pc:sldMk cId="70918260" sldId="280"/>
            <ac:graphicFrameMk id="20" creationId="{83689EE3-52E6-98B3-2F57-66A491CE27C9}"/>
          </ac:graphicFrameMkLst>
        </pc:graphicFrameChg>
      </pc:sldChg>
      <pc:sldChg chg="addSp modSp new mod ord modTransition setBg">
        <pc:chgData name="Phillips, Gabriel (RC0069379)" userId="30d692df-ab93-4ed7-adfd-7f0e88f8cf29" providerId="ADAL" clId="{F0C76A4B-D772-484B-B350-09F335329D0B}" dt="2025-03-26T20:32:20.525" v="4353" actId="20577"/>
        <pc:sldMkLst>
          <pc:docMk/>
          <pc:sldMk cId="3999241838" sldId="281"/>
        </pc:sldMkLst>
        <pc:spChg chg="mod">
          <ac:chgData name="Phillips, Gabriel (RC0069379)" userId="30d692df-ab93-4ed7-adfd-7f0e88f8cf29" providerId="ADAL" clId="{F0C76A4B-D772-484B-B350-09F335329D0B}" dt="2025-03-26T20:00:21.698" v="3062" actId="14100"/>
          <ac:spMkLst>
            <pc:docMk/>
            <pc:sldMk cId="3999241838" sldId="281"/>
            <ac:spMk id="2" creationId="{AF966A74-82AB-7208-6FF4-97C23496162B}"/>
          </ac:spMkLst>
        </pc:spChg>
        <pc:spChg chg="mod">
          <ac:chgData name="Phillips, Gabriel (RC0069379)" userId="30d692df-ab93-4ed7-adfd-7f0e88f8cf29" providerId="ADAL" clId="{F0C76A4B-D772-484B-B350-09F335329D0B}" dt="2025-03-26T20:32:20.525" v="4353" actId="20577"/>
          <ac:spMkLst>
            <pc:docMk/>
            <pc:sldMk cId="3999241838" sldId="281"/>
            <ac:spMk id="3" creationId="{19569B9B-4B74-8B3E-0462-017F3BD58EC4}"/>
          </ac:spMkLst>
        </pc:spChg>
        <pc:spChg chg="add">
          <ac:chgData name="Phillips, Gabriel (RC0069379)" userId="30d692df-ab93-4ed7-adfd-7f0e88f8cf29" providerId="ADAL" clId="{F0C76A4B-D772-484B-B350-09F335329D0B}" dt="2025-03-26T19:57:34.726" v="2947" actId="26606"/>
          <ac:spMkLst>
            <pc:docMk/>
            <pc:sldMk cId="3999241838" sldId="281"/>
            <ac:spMk id="8" creationId="{577D6B2E-37A3-429E-A37C-F30ED6487282}"/>
          </ac:spMkLst>
        </pc:spChg>
        <pc:spChg chg="add">
          <ac:chgData name="Phillips, Gabriel (RC0069379)" userId="30d692df-ab93-4ed7-adfd-7f0e88f8cf29" providerId="ADAL" clId="{F0C76A4B-D772-484B-B350-09F335329D0B}" dt="2025-03-26T19:57:34.726" v="2947" actId="26606"/>
          <ac:spMkLst>
            <pc:docMk/>
            <pc:sldMk cId="3999241838" sldId="281"/>
            <ac:spMk id="10" creationId="{5CEAD642-85CF-4750-8432-7C80C901F001}"/>
          </ac:spMkLst>
        </pc:spChg>
        <pc:spChg chg="add">
          <ac:chgData name="Phillips, Gabriel (RC0069379)" userId="30d692df-ab93-4ed7-adfd-7f0e88f8cf29" providerId="ADAL" clId="{F0C76A4B-D772-484B-B350-09F335329D0B}" dt="2025-03-26T19:57:34.726" v="2947" actId="26606"/>
          <ac:spMkLst>
            <pc:docMk/>
            <pc:sldMk cId="3999241838" sldId="281"/>
            <ac:spMk id="12" creationId="{FA33EEAE-15D5-4119-8C1E-89D943F911EF}"/>
          </ac:spMkLst>
        </pc:spChg>
        <pc:spChg chg="add">
          <ac:chgData name="Phillips, Gabriel (RC0069379)" userId="30d692df-ab93-4ed7-adfd-7f0e88f8cf29" providerId="ADAL" clId="{F0C76A4B-D772-484B-B350-09F335329D0B}" dt="2025-03-26T19:57:34.726" v="2947" actId="26606"/>
          <ac:spMkLst>
            <pc:docMk/>
            <pc:sldMk cId="3999241838" sldId="281"/>
            <ac:spMk id="14" creationId="{730D8B3B-9B80-4025-B934-26DC7D7CD231}"/>
          </ac:spMkLst>
        </pc:spChg>
        <pc:spChg chg="add">
          <ac:chgData name="Phillips, Gabriel (RC0069379)" userId="30d692df-ab93-4ed7-adfd-7f0e88f8cf29" providerId="ADAL" clId="{F0C76A4B-D772-484B-B350-09F335329D0B}" dt="2025-03-26T19:57:34.726" v="2947" actId="26606"/>
          <ac:spMkLst>
            <pc:docMk/>
            <pc:sldMk cId="3999241838" sldId="281"/>
            <ac:spMk id="16" creationId="{1064D5D5-227B-4F66-9AEA-46F570E793BD}"/>
          </ac:spMkLst>
        </pc:spChg>
        <pc:spChg chg="add">
          <ac:chgData name="Phillips, Gabriel (RC0069379)" userId="30d692df-ab93-4ed7-adfd-7f0e88f8cf29" providerId="ADAL" clId="{F0C76A4B-D772-484B-B350-09F335329D0B}" dt="2025-03-26T19:57:34.726" v="2947" actId="26606"/>
          <ac:spMkLst>
            <pc:docMk/>
            <pc:sldMk cId="3999241838" sldId="281"/>
            <ac:spMk id="18" creationId="{646B67A4-D328-4747-A82B-65E84FA46368}"/>
          </ac:spMkLst>
        </pc:spChg>
        <pc:spChg chg="add">
          <ac:chgData name="Phillips, Gabriel (RC0069379)" userId="30d692df-ab93-4ed7-adfd-7f0e88f8cf29" providerId="ADAL" clId="{F0C76A4B-D772-484B-B350-09F335329D0B}" dt="2025-03-26T19:57:34.726" v="2947" actId="26606"/>
          <ac:spMkLst>
            <pc:docMk/>
            <pc:sldMk cId="3999241838" sldId="281"/>
            <ac:spMk id="20" creationId="{B5A1B09C-1565-46F8-B70F-621C5EB48A09}"/>
          </ac:spMkLst>
        </pc:spChg>
        <pc:spChg chg="add">
          <ac:chgData name="Phillips, Gabriel (RC0069379)" userId="30d692df-ab93-4ed7-adfd-7f0e88f8cf29" providerId="ADAL" clId="{F0C76A4B-D772-484B-B350-09F335329D0B}" dt="2025-03-26T19:57:34.726" v="2947" actId="26606"/>
          <ac:spMkLst>
            <pc:docMk/>
            <pc:sldMk cId="3999241838" sldId="281"/>
            <ac:spMk id="22" creationId="{8C516CC8-80AC-446C-A56E-9F54B7210402}"/>
          </ac:spMkLst>
        </pc:spChg>
      </pc:sldChg>
    </pc:docChg>
  </pc:docChgLst>
  <pc:docChgLst>
    <pc:chgData name="Bainbridge, Mia (RC0060590)" userId="S::rc0060590@student.riversidecollege.ac.uk::2d279831-978d-498d-a6c9-94522cf42cd0" providerId="AD" clId="Web-{91733147-38F7-203B-5147-D26190F08C33}"/>
    <pc:docChg chg="addSld delSld modSld sldOrd">
      <pc:chgData name="Bainbridge, Mia (RC0060590)" userId="S::rc0060590@student.riversidecollege.ac.uk::2d279831-978d-498d-a6c9-94522cf42cd0" providerId="AD" clId="Web-{91733147-38F7-203B-5147-D26190F08C33}" dt="2025-03-26T19:16:22.103" v="1967"/>
      <pc:docMkLst>
        <pc:docMk/>
      </pc:docMkLst>
      <pc:sldChg chg="addSp delSp modSp del">
        <pc:chgData name="Bainbridge, Mia (RC0060590)" userId="S::rc0060590@student.riversidecollege.ac.uk::2d279831-978d-498d-a6c9-94522cf42cd0" providerId="AD" clId="Web-{91733147-38F7-203B-5147-D26190F08C33}" dt="2025-03-26T19:16:08.368" v="1966"/>
        <pc:sldMkLst>
          <pc:docMk/>
          <pc:sldMk cId="397388594" sldId="278"/>
        </pc:sldMkLst>
        <pc:graphicFrameChg chg="mod modGraphic">
          <ac:chgData name="Bainbridge, Mia (RC0060590)" userId="S::rc0060590@student.riversidecollege.ac.uk::2d279831-978d-498d-a6c9-94522cf42cd0" providerId="AD" clId="Web-{91733147-38F7-203B-5147-D26190F08C33}" dt="2025-03-26T19:13:53.552" v="1945"/>
          <ac:graphicFrameMkLst>
            <pc:docMk/>
            <pc:sldMk cId="397388594" sldId="278"/>
            <ac:graphicFrameMk id="8" creationId="{E05625EB-73F0-EDAA-2284-687E2AF81EE9}"/>
          </ac:graphicFrameMkLst>
        </pc:graphicFrameChg>
        <pc:picChg chg="add del mod">
          <ac:chgData name="Bainbridge, Mia (RC0060590)" userId="S::rc0060590@student.riversidecollege.ac.uk::2d279831-978d-498d-a6c9-94522cf42cd0" providerId="AD" clId="Web-{91733147-38F7-203B-5147-D26190F08C33}" dt="2025-03-26T19:14:38.022" v="1949"/>
          <ac:picMkLst>
            <pc:docMk/>
            <pc:sldMk cId="397388594" sldId="278"/>
            <ac:picMk id="2" creationId="{77A9FB52-37C8-853A-E30D-91BF635DA650}"/>
          </ac:picMkLst>
        </pc:picChg>
      </pc:sldChg>
      <pc:sldChg chg="addSp delSp modSp new ord">
        <pc:chgData name="Bainbridge, Mia (RC0060590)" userId="S::rc0060590@student.riversidecollege.ac.uk::2d279831-978d-498d-a6c9-94522cf42cd0" providerId="AD" clId="Web-{91733147-38F7-203B-5147-D26190F08C33}" dt="2025-03-26T19:16:22.103" v="1967"/>
        <pc:sldMkLst>
          <pc:docMk/>
          <pc:sldMk cId="3044989020" sldId="279"/>
        </pc:sldMkLst>
        <pc:spChg chg="del">
          <ac:chgData name="Bainbridge, Mia (RC0060590)" userId="S::rc0060590@student.riversidecollege.ac.uk::2d279831-978d-498d-a6c9-94522cf42cd0" providerId="AD" clId="Web-{91733147-38F7-203B-5147-D26190F08C33}" dt="2025-03-26T19:14:57.960" v="1951"/>
          <ac:spMkLst>
            <pc:docMk/>
            <pc:sldMk cId="3044989020" sldId="279"/>
            <ac:spMk id="2" creationId="{317A2E23-A0F5-935D-1EDC-226F0D7BFE8C}"/>
          </ac:spMkLst>
        </pc:spChg>
        <pc:spChg chg="del">
          <ac:chgData name="Bainbridge, Mia (RC0060590)" userId="S::rc0060590@student.riversidecollege.ac.uk::2d279831-978d-498d-a6c9-94522cf42cd0" providerId="AD" clId="Web-{91733147-38F7-203B-5147-D26190F08C33}" dt="2025-03-26T19:15:01.163" v="1952"/>
          <ac:spMkLst>
            <pc:docMk/>
            <pc:sldMk cId="3044989020" sldId="279"/>
            <ac:spMk id="3" creationId="{A0C09858-7A40-5CE1-EFE0-AC5602E99230}"/>
          </ac:spMkLst>
        </pc:spChg>
        <pc:picChg chg="add del mod">
          <ac:chgData name="Bainbridge, Mia (RC0060590)" userId="S::rc0060590@student.riversidecollege.ac.uk::2d279831-978d-498d-a6c9-94522cf42cd0" providerId="AD" clId="Web-{91733147-38F7-203B-5147-D26190F08C33}" dt="2025-03-26T19:15:15.336" v="1955"/>
          <ac:picMkLst>
            <pc:docMk/>
            <pc:sldMk cId="3044989020" sldId="279"/>
            <ac:picMk id="4" creationId="{686222EB-15A8-C81E-EEC4-7760891708A8}"/>
          </ac:picMkLst>
        </pc:picChg>
        <pc:picChg chg="add mod">
          <ac:chgData name="Bainbridge, Mia (RC0060590)" userId="S::rc0060590@student.riversidecollege.ac.uk::2d279831-978d-498d-a6c9-94522cf42cd0" providerId="AD" clId="Web-{91733147-38F7-203B-5147-D26190F08C33}" dt="2025-03-26T19:15:54.868" v="1965" actId="1076"/>
          <ac:picMkLst>
            <pc:docMk/>
            <pc:sldMk cId="3044989020" sldId="279"/>
            <ac:picMk id="5" creationId="{1952CE89-577C-0903-3FE6-E76D71B116A0}"/>
          </ac:picMkLst>
        </pc:picChg>
      </pc:sldChg>
      <pc:sldChg chg="new del">
        <pc:chgData name="Bainbridge, Mia (RC0060590)" userId="S::rc0060590@student.riversidecollege.ac.uk::2d279831-978d-498d-a6c9-94522cf42cd0" providerId="AD" clId="Web-{91733147-38F7-203B-5147-D26190F08C33}" dt="2025-03-26T19:15:19.851" v="1957"/>
        <pc:sldMkLst>
          <pc:docMk/>
          <pc:sldMk cId="3016388081" sldId="280"/>
        </pc:sldMkLst>
      </pc:sldChg>
    </pc:docChg>
  </pc:docChgLst>
  <pc:docChgLst>
    <pc:chgData name="Worrall, Eva-Rose (RC0067516)" userId="S::rc0067516@student.riversidecollege.ac.uk::698fd330-a67f-465c-adab-9ce538d2fe2f" providerId="AD" clId="Web-{CA884C96-F8DB-5EE3-5E59-9A043439217E}"/>
    <pc:docChg chg="addSld delSld modSld sldOrd">
      <pc:chgData name="Worrall, Eva-Rose (RC0067516)" userId="S::rc0067516@student.riversidecollege.ac.uk::698fd330-a67f-465c-adab-9ce538d2fe2f" providerId="AD" clId="Web-{CA884C96-F8DB-5EE3-5E59-9A043439217E}" dt="2025-03-24T15:27:04.014" v="67"/>
      <pc:docMkLst>
        <pc:docMk/>
      </pc:docMkLst>
      <pc:sldChg chg="addSp delSp modSp mod setBg">
        <pc:chgData name="Worrall, Eva-Rose (RC0067516)" userId="S::rc0067516@student.riversidecollege.ac.uk::698fd330-a67f-465c-adab-9ce538d2fe2f" providerId="AD" clId="Web-{CA884C96-F8DB-5EE3-5E59-9A043439217E}" dt="2025-03-24T15:26:19.637" v="64"/>
        <pc:sldMkLst>
          <pc:docMk/>
          <pc:sldMk cId="894505782" sldId="267"/>
        </pc:sldMkLst>
        <pc:spChg chg="mod">
          <ac:chgData name="Worrall, Eva-Rose (RC0067516)" userId="S::rc0067516@student.riversidecollege.ac.uk::698fd330-a67f-465c-adab-9ce538d2fe2f" providerId="AD" clId="Web-{CA884C96-F8DB-5EE3-5E59-9A043439217E}" dt="2025-03-24T15:25:42.073" v="63" actId="20577"/>
          <ac:spMkLst>
            <pc:docMk/>
            <pc:sldMk cId="894505782" sldId="267"/>
            <ac:spMk id="2" creationId="{1EBCE453-F636-3F40-35FA-095FAE9EC241}"/>
          </ac:spMkLst>
        </pc:spChg>
        <pc:spChg chg="mod">
          <ac:chgData name="Worrall, Eva-Rose (RC0067516)" userId="S::rc0067516@student.riversidecollege.ac.uk::698fd330-a67f-465c-adab-9ce538d2fe2f" providerId="AD" clId="Web-{CA884C96-F8DB-5EE3-5E59-9A043439217E}" dt="2025-03-24T15:25:34.541" v="60" actId="20577"/>
          <ac:spMkLst>
            <pc:docMk/>
            <pc:sldMk cId="894505782" sldId="267"/>
            <ac:spMk id="3" creationId="{9CC61A7E-E2FD-2AE5-550B-6941EDB92DE0}"/>
          </ac:spMkLst>
        </pc:spChg>
        <pc:picChg chg="mod">
          <ac:chgData name="Worrall, Eva-Rose (RC0067516)" userId="S::rc0067516@student.riversidecollege.ac.uk::698fd330-a67f-465c-adab-9ce538d2fe2f" providerId="AD" clId="Web-{CA884C96-F8DB-5EE3-5E59-9A043439217E}" dt="2025-03-24T15:24:28.867" v="53" actId="1076"/>
          <ac:picMkLst>
            <pc:docMk/>
            <pc:sldMk cId="894505782" sldId="267"/>
            <ac:picMk id="4" creationId="{E1D37E5F-6A6D-A28F-E4E0-F4409DAE3BB8}"/>
          </ac:picMkLst>
        </pc:picChg>
      </pc:sldChg>
      <pc:sldChg chg="new">
        <pc:chgData name="Worrall, Eva-Rose (RC0067516)" userId="S::rc0067516@student.riversidecollege.ac.uk::698fd330-a67f-465c-adab-9ce538d2fe2f" providerId="AD" clId="Web-{CA884C96-F8DB-5EE3-5E59-9A043439217E}" dt="2025-03-24T14:57:42.365" v="0"/>
        <pc:sldMkLst>
          <pc:docMk/>
          <pc:sldMk cId="4250389856" sldId="271"/>
        </pc:sldMkLst>
      </pc:sldChg>
      <pc:sldChg chg="new">
        <pc:chgData name="Worrall, Eva-Rose (RC0067516)" userId="S::rc0067516@student.riversidecollege.ac.uk::698fd330-a67f-465c-adab-9ce538d2fe2f" providerId="AD" clId="Web-{CA884C96-F8DB-5EE3-5E59-9A043439217E}" dt="2025-03-24T14:57:45.615" v="1"/>
        <pc:sldMkLst>
          <pc:docMk/>
          <pc:sldMk cId="4294402229" sldId="272"/>
        </pc:sldMkLst>
      </pc:sldChg>
      <pc:sldChg chg="modSp add ord">
        <pc:chgData name="Worrall, Eva-Rose (RC0067516)" userId="S::rc0067516@student.riversidecollege.ac.uk::698fd330-a67f-465c-adab-9ce538d2fe2f" providerId="AD" clId="Web-{CA884C96-F8DB-5EE3-5E59-9A043439217E}" dt="2025-03-24T15:02:03.391" v="33" actId="14100"/>
        <pc:sldMkLst>
          <pc:docMk/>
          <pc:sldMk cId="1608417738" sldId="273"/>
        </pc:sldMkLst>
        <pc:spChg chg="mod">
          <ac:chgData name="Worrall, Eva-Rose (RC0067516)" userId="S::rc0067516@student.riversidecollege.ac.uk::698fd330-a67f-465c-adab-9ce538d2fe2f" providerId="AD" clId="Web-{CA884C96-F8DB-5EE3-5E59-9A043439217E}" dt="2025-03-24T15:00:58.998" v="18" actId="1076"/>
          <ac:spMkLst>
            <pc:docMk/>
            <pc:sldMk cId="1608417738" sldId="273"/>
            <ac:spMk id="2" creationId="{EC597481-2C6A-E6FB-1523-4C6FFF48E131}"/>
          </ac:spMkLst>
        </pc:spChg>
      </pc:sldChg>
      <pc:sldChg chg="modSp add ord">
        <pc:chgData name="Worrall, Eva-Rose (RC0067516)" userId="S::rc0067516@student.riversidecollege.ac.uk::698fd330-a67f-465c-adab-9ce538d2fe2f" providerId="AD" clId="Web-{CA884C96-F8DB-5EE3-5E59-9A043439217E}" dt="2025-03-24T15:00:52.232" v="17" actId="1076"/>
        <pc:sldMkLst>
          <pc:docMk/>
          <pc:sldMk cId="3829689942" sldId="274"/>
        </pc:sldMkLst>
        <pc:spChg chg="mod">
          <ac:chgData name="Worrall, Eva-Rose (RC0067516)" userId="S::rc0067516@student.riversidecollege.ac.uk::698fd330-a67f-465c-adab-9ce538d2fe2f" providerId="AD" clId="Web-{CA884C96-F8DB-5EE3-5E59-9A043439217E}" dt="2025-03-24T15:00:52.232" v="17" actId="1076"/>
          <ac:spMkLst>
            <pc:docMk/>
            <pc:sldMk cId="3829689942" sldId="274"/>
            <ac:spMk id="2" creationId="{A06A085F-0128-7913-66AB-EF699313260D}"/>
          </ac:spMkLst>
        </pc:spChg>
      </pc:sldChg>
      <pc:sldChg chg="delSp del">
        <pc:chgData name="Worrall, Eva-Rose (RC0067516)" userId="S::rc0067516@student.riversidecollege.ac.uk::698fd330-a67f-465c-adab-9ce538d2fe2f" providerId="AD" clId="Web-{CA884C96-F8DB-5EE3-5E59-9A043439217E}" dt="2025-03-24T15:27:04.014" v="67"/>
        <pc:sldMkLst>
          <pc:docMk/>
          <pc:sldMk cId="252388598" sldId="275"/>
        </pc:sldMkLst>
      </pc:sldChg>
    </pc:docChg>
  </pc:docChgLst>
  <pc:docChgLst>
    <pc:chgData name="Bainbridge, Mia (RC0060590)" userId="2d279831-978d-498d-a6c9-94522cf42cd0" providerId="ADAL" clId="{6C731B46-AF76-4E05-90A9-CDFF0EB0640A}"/>
    <pc:docChg chg="custSel modSld sldOrd">
      <pc:chgData name="Bainbridge, Mia (RC0060590)" userId="2d279831-978d-498d-a6c9-94522cf42cd0" providerId="ADAL" clId="{6C731B46-AF76-4E05-90A9-CDFF0EB0640A}" dt="2025-03-24T15:27:01.948" v="137" actId="207"/>
      <pc:docMkLst>
        <pc:docMk/>
      </pc:docMkLst>
      <pc:sldChg chg="addSp delSp modSp mod ord">
        <pc:chgData name="Bainbridge, Mia (RC0060590)" userId="2d279831-978d-498d-a6c9-94522cf42cd0" providerId="ADAL" clId="{6C731B46-AF76-4E05-90A9-CDFF0EB0640A}" dt="2025-03-24T15:25:56.308" v="128" actId="1076"/>
        <pc:sldMkLst>
          <pc:docMk/>
          <pc:sldMk cId="79624261" sldId="266"/>
        </pc:sldMkLst>
        <pc:spChg chg="add mod">
          <ac:chgData name="Bainbridge, Mia (RC0060590)" userId="2d279831-978d-498d-a6c9-94522cf42cd0" providerId="ADAL" clId="{6C731B46-AF76-4E05-90A9-CDFF0EB0640A}" dt="2025-03-24T15:25:56.308" v="128" actId="1076"/>
          <ac:spMkLst>
            <pc:docMk/>
            <pc:sldMk cId="79624261" sldId="266"/>
            <ac:spMk id="4" creationId="{DDEFC6FD-31DE-73AA-412C-6386D6279628}"/>
          </ac:spMkLst>
        </pc:spChg>
        <pc:picChg chg="mod">
          <ac:chgData name="Bainbridge, Mia (RC0060590)" userId="2d279831-978d-498d-a6c9-94522cf42cd0" providerId="ADAL" clId="{6C731B46-AF76-4E05-90A9-CDFF0EB0640A}" dt="2025-03-24T15:25:52.411" v="127" actId="1076"/>
          <ac:picMkLst>
            <pc:docMk/>
            <pc:sldMk cId="79624261" sldId="266"/>
            <ac:picMk id="1032" creationId="{0B136BAD-6BE3-B84F-7418-67CFFFEFC70C}"/>
          </ac:picMkLst>
        </pc:picChg>
      </pc:sldChg>
      <pc:sldChg chg="addSp delSp modSp mod setBg">
        <pc:chgData name="Bainbridge, Mia (RC0060590)" userId="2d279831-978d-498d-a6c9-94522cf42cd0" providerId="ADAL" clId="{6C731B46-AF76-4E05-90A9-CDFF0EB0640A}" dt="2025-03-24T15:20:18.592" v="97" actId="1076"/>
        <pc:sldMkLst>
          <pc:docMk/>
          <pc:sldMk cId="2249849461" sldId="270"/>
        </pc:sldMkLst>
        <pc:spChg chg="add mod">
          <ac:chgData name="Bainbridge, Mia (RC0060590)" userId="2d279831-978d-498d-a6c9-94522cf42cd0" providerId="ADAL" clId="{6C731B46-AF76-4E05-90A9-CDFF0EB0640A}" dt="2025-03-24T15:14:46.221" v="61" actId="207"/>
          <ac:spMkLst>
            <pc:docMk/>
            <pc:sldMk cId="2249849461" sldId="270"/>
            <ac:spMk id="2" creationId="{B943FF0C-CEFF-4C85-4778-8E75D9FE95EB}"/>
          </ac:spMkLst>
        </pc:spChg>
        <pc:spChg chg="add mod">
          <ac:chgData name="Bainbridge, Mia (RC0060590)" userId="2d279831-978d-498d-a6c9-94522cf42cd0" providerId="ADAL" clId="{6C731B46-AF76-4E05-90A9-CDFF0EB0640A}" dt="2025-03-24T15:20:09.666" v="94" actId="14100"/>
          <ac:spMkLst>
            <pc:docMk/>
            <pc:sldMk cId="2249849461" sldId="270"/>
            <ac:spMk id="3" creationId="{C2674D31-9989-A3A9-8003-FD5C3203E301}"/>
          </ac:spMkLst>
        </pc:spChg>
        <pc:spChg chg="mod">
          <ac:chgData name="Bainbridge, Mia (RC0060590)" userId="2d279831-978d-498d-a6c9-94522cf42cd0" providerId="ADAL" clId="{6C731B46-AF76-4E05-90A9-CDFF0EB0640A}" dt="2025-03-24T15:12:28.169" v="54" actId="14100"/>
          <ac:spMkLst>
            <pc:docMk/>
            <pc:sldMk cId="2249849461" sldId="270"/>
            <ac:spMk id="5" creationId="{F30E420A-9792-FB8D-F693-0E56B6F5428B}"/>
          </ac:spMkLst>
        </pc:spChg>
        <pc:spChg chg="add mod">
          <ac:chgData name="Bainbridge, Mia (RC0060590)" userId="2d279831-978d-498d-a6c9-94522cf42cd0" providerId="ADAL" clId="{6C731B46-AF76-4E05-90A9-CDFF0EB0640A}" dt="2025-03-24T15:20:13.088" v="95" actId="14100"/>
          <ac:spMkLst>
            <pc:docMk/>
            <pc:sldMk cId="2249849461" sldId="270"/>
            <ac:spMk id="7" creationId="{20249D2D-1C1F-9B05-C6CE-1160318AA54A}"/>
          </ac:spMkLst>
        </pc:spChg>
        <pc:spChg chg="add mod">
          <ac:chgData name="Bainbridge, Mia (RC0060590)" userId="2d279831-978d-498d-a6c9-94522cf42cd0" providerId="ADAL" clId="{6C731B46-AF76-4E05-90A9-CDFF0EB0640A}" dt="2025-03-24T15:20:18.592" v="97" actId="1076"/>
          <ac:spMkLst>
            <pc:docMk/>
            <pc:sldMk cId="2249849461" sldId="270"/>
            <ac:spMk id="9" creationId="{ABA40ABA-1343-BDBF-0C66-D6EEB69C839D}"/>
          </ac:spMkLst>
        </pc:spChg>
        <pc:picChg chg="add mod">
          <ac:chgData name="Bainbridge, Mia (RC0060590)" userId="2d279831-978d-498d-a6c9-94522cf42cd0" providerId="ADAL" clId="{6C731B46-AF76-4E05-90A9-CDFF0EB0640A}" dt="2025-03-24T15:09:00.321" v="37" actId="14100"/>
          <ac:picMkLst>
            <pc:docMk/>
            <pc:sldMk cId="2249849461" sldId="270"/>
            <ac:picMk id="4" creationId="{2A78C5F6-08B3-7335-1C79-F5CB39CFCEE5}"/>
          </ac:picMkLst>
        </pc:picChg>
        <pc:picChg chg="add mod">
          <ac:chgData name="Bainbridge, Mia (RC0060590)" userId="2d279831-978d-498d-a6c9-94522cf42cd0" providerId="ADAL" clId="{6C731B46-AF76-4E05-90A9-CDFF0EB0640A}" dt="2025-03-24T15:09:20.808" v="43" actId="1076"/>
          <ac:picMkLst>
            <pc:docMk/>
            <pc:sldMk cId="2249849461" sldId="270"/>
            <ac:picMk id="8" creationId="{B4261A62-C21C-26E7-72B5-D9B1191E405F}"/>
          </ac:picMkLst>
        </pc:picChg>
      </pc:sldChg>
      <pc:sldChg chg="modSp mod">
        <pc:chgData name="Bainbridge, Mia (RC0060590)" userId="2d279831-978d-498d-a6c9-94522cf42cd0" providerId="ADAL" clId="{6C731B46-AF76-4E05-90A9-CDFF0EB0640A}" dt="2025-03-24T15:17:28.389" v="72" actId="1076"/>
        <pc:sldMkLst>
          <pc:docMk/>
          <pc:sldMk cId="4250389856" sldId="271"/>
        </pc:sldMkLst>
        <pc:picChg chg="mod">
          <ac:chgData name="Bainbridge, Mia (RC0060590)" userId="2d279831-978d-498d-a6c9-94522cf42cd0" providerId="ADAL" clId="{6C731B46-AF76-4E05-90A9-CDFF0EB0640A}" dt="2025-03-24T15:17:28.389" v="72" actId="1076"/>
          <ac:picMkLst>
            <pc:docMk/>
            <pc:sldMk cId="4250389856" sldId="271"/>
            <ac:picMk id="7" creationId="{319F7933-66C2-AD20-DA90-383260CA793C}"/>
          </ac:picMkLst>
        </pc:picChg>
      </pc:sldChg>
      <pc:sldChg chg="addSp delSp modSp mod ord">
        <pc:chgData name="Bainbridge, Mia (RC0060590)" userId="2d279831-978d-498d-a6c9-94522cf42cd0" providerId="ADAL" clId="{6C731B46-AF76-4E05-90A9-CDFF0EB0640A}" dt="2025-03-24T15:27:01.948" v="137" actId="207"/>
        <pc:sldMkLst>
          <pc:docMk/>
          <pc:sldMk cId="1608417738" sldId="273"/>
        </pc:sldMkLst>
        <pc:spChg chg="add mod">
          <ac:chgData name="Bainbridge, Mia (RC0060590)" userId="2d279831-978d-498d-a6c9-94522cf42cd0" providerId="ADAL" clId="{6C731B46-AF76-4E05-90A9-CDFF0EB0640A}" dt="2025-03-24T15:27:01.948" v="137" actId="207"/>
          <ac:spMkLst>
            <pc:docMk/>
            <pc:sldMk cId="1608417738" sldId="273"/>
            <ac:spMk id="4" creationId="{B72EDBB6-A719-D9FA-19A8-62E629702430}"/>
          </ac:spMkLst>
        </pc:spChg>
      </pc:sldChg>
      <pc:sldChg chg="addSp delSp modSp mod ord">
        <pc:chgData name="Bainbridge, Mia (RC0060590)" userId="2d279831-978d-498d-a6c9-94522cf42cd0" providerId="ADAL" clId="{6C731B46-AF76-4E05-90A9-CDFF0EB0640A}" dt="2025-03-24T15:22:34.542" v="116" actId="207"/>
        <pc:sldMkLst>
          <pc:docMk/>
          <pc:sldMk cId="3829689942" sldId="274"/>
        </pc:sldMkLst>
        <pc:spChg chg="add mod">
          <ac:chgData name="Bainbridge, Mia (RC0060590)" userId="2d279831-978d-498d-a6c9-94522cf42cd0" providerId="ADAL" clId="{6C731B46-AF76-4E05-90A9-CDFF0EB0640A}" dt="2025-03-24T15:22:34.542" v="116" actId="207"/>
          <ac:spMkLst>
            <pc:docMk/>
            <pc:sldMk cId="3829689942" sldId="274"/>
            <ac:spMk id="6" creationId="{8A13D162-46EE-859B-33C4-D9893A8240D5}"/>
          </ac:spMkLst>
        </pc:spChg>
      </pc:sldChg>
    </pc:docChg>
  </pc:docChgLst>
  <pc:docChgLst>
    <pc:chgData name="Smith, Ryan (RC0059309)" userId="S::rc0059309@student.riversidecollege.ac.uk::3ae3fce0-9ae5-4e39-ae84-7ef415a840c9" providerId="AD" clId="Web-{B0B619EF-DF7B-C2D0-29A8-81049CE7DF35}"/>
    <pc:docChg chg="modSld">
      <pc:chgData name="Smith, Ryan (RC0059309)" userId="S::rc0059309@student.riversidecollege.ac.uk::3ae3fce0-9ae5-4e39-ae84-7ef415a840c9" providerId="AD" clId="Web-{B0B619EF-DF7B-C2D0-29A8-81049CE7DF35}" dt="2025-03-26T14:47:12.959" v="38"/>
      <pc:docMkLst>
        <pc:docMk/>
      </pc:docMkLst>
      <pc:sldChg chg="addSp delSp modSp addAnim delAnim">
        <pc:chgData name="Smith, Ryan (RC0059309)" userId="S::rc0059309@student.riversidecollege.ac.uk::3ae3fce0-9ae5-4e39-ae84-7ef415a840c9" providerId="AD" clId="Web-{B0B619EF-DF7B-C2D0-29A8-81049CE7DF35}" dt="2025-03-26T14:47:12.959" v="38"/>
        <pc:sldMkLst>
          <pc:docMk/>
          <pc:sldMk cId="4236226176" sldId="263"/>
        </pc:sldMkLst>
        <pc:picChg chg="add mod">
          <ac:chgData name="Smith, Ryan (RC0059309)" userId="S::rc0059309@student.riversidecollege.ac.uk::3ae3fce0-9ae5-4e39-ae84-7ef415a840c9" providerId="AD" clId="Web-{B0B619EF-DF7B-C2D0-29A8-81049CE7DF35}" dt="2025-03-26T14:46:46.083" v="36" actId="14100"/>
          <ac:picMkLst>
            <pc:docMk/>
            <pc:sldMk cId="4236226176" sldId="263"/>
            <ac:picMk id="2" creationId="{E8ED2CC3-6749-448F-07B6-BA416BFE4636}"/>
          </ac:picMkLst>
        </pc:picChg>
        <pc:picChg chg="add del">
          <ac:chgData name="Smith, Ryan (RC0059309)" userId="S::rc0059309@student.riversidecollege.ac.uk::3ae3fce0-9ae5-4e39-ae84-7ef415a840c9" providerId="AD" clId="Web-{B0B619EF-DF7B-C2D0-29A8-81049CE7DF35}" dt="2025-03-26T14:47:12.959" v="38"/>
          <ac:picMkLst>
            <pc:docMk/>
            <pc:sldMk cId="4236226176" sldId="263"/>
            <ac:picMk id="35" creationId="{66C74276-4219-3016-6783-DC5EF17DDB39}"/>
          </ac:picMkLst>
        </pc:picChg>
      </pc:sldChg>
      <pc:sldChg chg="addSp modSp">
        <pc:chgData name="Smith, Ryan (RC0059309)" userId="S::rc0059309@student.riversidecollege.ac.uk::3ae3fce0-9ae5-4e39-ae84-7ef415a840c9" providerId="AD" clId="Web-{B0B619EF-DF7B-C2D0-29A8-81049CE7DF35}" dt="2025-03-26T14:45:34.707" v="18" actId="1076"/>
        <pc:sldMkLst>
          <pc:docMk/>
          <pc:sldMk cId="488595174" sldId="264"/>
        </pc:sldMkLst>
        <pc:picChg chg="add mod">
          <ac:chgData name="Smith, Ryan (RC0059309)" userId="S::rc0059309@student.riversidecollege.ac.uk::3ae3fce0-9ae5-4e39-ae84-7ef415a840c9" providerId="AD" clId="Web-{B0B619EF-DF7B-C2D0-29A8-81049CE7DF35}" dt="2025-03-26T14:45:34.707" v="18" actId="1076"/>
          <ac:picMkLst>
            <pc:docMk/>
            <pc:sldMk cId="488595174" sldId="264"/>
            <ac:picMk id="3" creationId="{BC82ED7B-520C-BF19-BE36-CC521E6E9459}"/>
          </ac:picMkLst>
        </pc:picChg>
      </pc:sldChg>
      <pc:sldChg chg="addSp modSp">
        <pc:chgData name="Smith, Ryan (RC0059309)" userId="S::rc0059309@student.riversidecollege.ac.uk::3ae3fce0-9ae5-4e39-ae84-7ef415a840c9" providerId="AD" clId="Web-{B0B619EF-DF7B-C2D0-29A8-81049CE7DF35}" dt="2025-03-26T14:45:07.675" v="12" actId="1076"/>
        <pc:sldMkLst>
          <pc:docMk/>
          <pc:sldMk cId="1380814233" sldId="265"/>
        </pc:sldMkLst>
        <pc:picChg chg="mod">
          <ac:chgData name="Smith, Ryan (RC0059309)" userId="S::rc0059309@student.riversidecollege.ac.uk::3ae3fce0-9ae5-4e39-ae84-7ef415a840c9" providerId="AD" clId="Web-{B0B619EF-DF7B-C2D0-29A8-81049CE7DF35}" dt="2025-03-26T14:45:07.675" v="12" actId="1076"/>
          <ac:picMkLst>
            <pc:docMk/>
            <pc:sldMk cId="1380814233" sldId="265"/>
            <ac:picMk id="4" creationId="{FE541344-E394-F99C-751C-1E0D2F61E9D3}"/>
          </ac:picMkLst>
        </pc:picChg>
        <pc:picChg chg="add mod">
          <ac:chgData name="Smith, Ryan (RC0059309)" userId="S::rc0059309@student.riversidecollege.ac.uk::3ae3fce0-9ae5-4e39-ae84-7ef415a840c9" providerId="AD" clId="Web-{B0B619EF-DF7B-C2D0-29A8-81049CE7DF35}" dt="2025-03-26T14:44:59.299" v="11" actId="1076"/>
          <ac:picMkLst>
            <pc:docMk/>
            <pc:sldMk cId="1380814233" sldId="265"/>
            <ac:picMk id="7" creationId="{B0456194-0A38-A7B0-BA42-D32F0B52F6F0}"/>
          </ac:picMkLst>
        </pc:picChg>
      </pc:sldChg>
      <pc:sldChg chg="addSp modSp">
        <pc:chgData name="Smith, Ryan (RC0059309)" userId="S::rc0059309@student.riversidecollege.ac.uk::3ae3fce0-9ae5-4e39-ae84-7ef415a840c9" providerId="AD" clId="Web-{B0B619EF-DF7B-C2D0-29A8-81049CE7DF35}" dt="2025-03-26T14:45:59.957" v="25" actId="1076"/>
        <pc:sldMkLst>
          <pc:docMk/>
          <pc:sldMk cId="894505782" sldId="267"/>
        </pc:sldMkLst>
        <pc:picChg chg="add mod">
          <ac:chgData name="Smith, Ryan (RC0059309)" userId="S::rc0059309@student.riversidecollege.ac.uk::3ae3fce0-9ae5-4e39-ae84-7ef415a840c9" providerId="AD" clId="Web-{B0B619EF-DF7B-C2D0-29A8-81049CE7DF35}" dt="2025-03-26T14:45:59.957" v="25" actId="1076"/>
          <ac:picMkLst>
            <pc:docMk/>
            <pc:sldMk cId="894505782" sldId="267"/>
            <ac:picMk id="5" creationId="{4CAD1427-A34E-6DE2-B6D9-D0ECF4A193AC}"/>
          </ac:picMkLst>
        </pc:picChg>
      </pc:sldChg>
      <pc:sldChg chg="addSp modSp">
        <pc:chgData name="Smith, Ryan (RC0059309)" userId="S::rc0059309@student.riversidecollege.ac.uk::3ae3fce0-9ae5-4e39-ae84-7ef415a840c9" providerId="AD" clId="Web-{B0B619EF-DF7B-C2D0-29A8-81049CE7DF35}" dt="2025-03-26T14:45:21.925" v="15" actId="1076"/>
        <pc:sldMkLst>
          <pc:docMk/>
          <pc:sldMk cId="2249849461" sldId="270"/>
        </pc:sldMkLst>
        <pc:picChg chg="add mod">
          <ac:chgData name="Smith, Ryan (RC0059309)" userId="S::rc0059309@student.riversidecollege.ac.uk::3ae3fce0-9ae5-4e39-ae84-7ef415a840c9" providerId="AD" clId="Web-{B0B619EF-DF7B-C2D0-29A8-81049CE7DF35}" dt="2025-03-26T14:45:21.925" v="15" actId="1076"/>
          <ac:picMkLst>
            <pc:docMk/>
            <pc:sldMk cId="2249849461" sldId="270"/>
            <ac:picMk id="6" creationId="{2663487A-48F8-6CFF-7DD7-B636CC157CE6}"/>
          </ac:picMkLst>
        </pc:picChg>
      </pc:sldChg>
      <pc:sldChg chg="addSp delSp modSp mod setBg">
        <pc:chgData name="Smith, Ryan (RC0059309)" userId="S::rc0059309@student.riversidecollege.ac.uk::3ae3fce0-9ae5-4e39-ae84-7ef415a840c9" providerId="AD" clId="Web-{B0B619EF-DF7B-C2D0-29A8-81049CE7DF35}" dt="2025-03-26T14:46:13.348" v="28" actId="1076"/>
        <pc:sldMkLst>
          <pc:docMk/>
          <pc:sldMk cId="3829300563" sldId="276"/>
        </pc:sldMkLst>
        <pc:spChg chg="mod ord">
          <ac:chgData name="Smith, Ryan (RC0059309)" userId="S::rc0059309@student.riversidecollege.ac.uk::3ae3fce0-9ae5-4e39-ae84-7ef415a840c9" providerId="AD" clId="Web-{B0B619EF-DF7B-C2D0-29A8-81049CE7DF35}" dt="2025-03-26T14:44:21.627" v="2"/>
          <ac:spMkLst>
            <pc:docMk/>
            <pc:sldMk cId="3829300563" sldId="276"/>
            <ac:spMk id="2" creationId="{75C6A689-DCED-A0C1-05EA-70C902479094}"/>
          </ac:spMkLst>
        </pc:spChg>
        <pc:spChg chg="mod ord">
          <ac:chgData name="Smith, Ryan (RC0059309)" userId="S::rc0059309@student.riversidecollege.ac.uk::3ae3fce0-9ae5-4e39-ae84-7ef415a840c9" providerId="AD" clId="Web-{B0B619EF-DF7B-C2D0-29A8-81049CE7DF35}" dt="2025-03-26T14:44:21.627" v="2"/>
          <ac:spMkLst>
            <pc:docMk/>
            <pc:sldMk cId="3829300563" sldId="276"/>
            <ac:spMk id="3" creationId="{2D6A5CEE-B22E-848F-AAAB-3B2453CDF008}"/>
          </ac:spMkLst>
        </pc:spChg>
        <pc:spChg chg="add del">
          <ac:chgData name="Smith, Ryan (RC0059309)" userId="S::rc0059309@student.riversidecollege.ac.uk::3ae3fce0-9ae5-4e39-ae84-7ef415a840c9" providerId="AD" clId="Web-{B0B619EF-DF7B-C2D0-29A8-81049CE7DF35}" dt="2025-03-26T14:44:21.627" v="2"/>
          <ac:spMkLst>
            <pc:docMk/>
            <pc:sldMk cId="3829300563" sldId="276"/>
            <ac:spMk id="12" creationId="{0D7B6173-1D58-48E2-83CF-37350F315F75}"/>
          </ac:spMkLst>
        </pc:spChg>
        <pc:spChg chg="add del">
          <ac:chgData name="Smith, Ryan (RC0059309)" userId="S::rc0059309@student.riversidecollege.ac.uk::3ae3fce0-9ae5-4e39-ae84-7ef415a840c9" providerId="AD" clId="Web-{B0B619EF-DF7B-C2D0-29A8-81049CE7DF35}" dt="2025-03-26T14:44:21.627" v="2"/>
          <ac:spMkLst>
            <pc:docMk/>
            <pc:sldMk cId="3829300563" sldId="276"/>
            <ac:spMk id="14" creationId="{2F36CA75-CFBF-4844-B719-8FE9EBADA9AF}"/>
          </ac:spMkLst>
        </pc:spChg>
        <pc:spChg chg="add del">
          <ac:chgData name="Smith, Ryan (RC0059309)" userId="S::rc0059309@student.riversidecollege.ac.uk::3ae3fce0-9ae5-4e39-ae84-7ef415a840c9" providerId="AD" clId="Web-{B0B619EF-DF7B-C2D0-29A8-81049CE7DF35}" dt="2025-03-26T14:44:21.627" v="2"/>
          <ac:spMkLst>
            <pc:docMk/>
            <pc:sldMk cId="3829300563" sldId="276"/>
            <ac:spMk id="16" creationId="{3D4A84B9-E564-4DD0-97F8-DBF1C460C28A}"/>
          </ac:spMkLst>
        </pc:spChg>
        <pc:spChg chg="add del">
          <ac:chgData name="Smith, Ryan (RC0059309)" userId="S::rc0059309@student.riversidecollege.ac.uk::3ae3fce0-9ae5-4e39-ae84-7ef415a840c9" providerId="AD" clId="Web-{B0B619EF-DF7B-C2D0-29A8-81049CE7DF35}" dt="2025-03-26T14:44:21.627" v="2"/>
          <ac:spMkLst>
            <pc:docMk/>
            <pc:sldMk cId="3829300563" sldId="276"/>
            <ac:spMk id="18" creationId="{102382E0-0A09-46AE-B955-B911CAFE7F00}"/>
          </ac:spMkLst>
        </pc:spChg>
        <pc:spChg chg="add del">
          <ac:chgData name="Smith, Ryan (RC0059309)" userId="S::rc0059309@student.riversidecollege.ac.uk::3ae3fce0-9ae5-4e39-ae84-7ef415a840c9" providerId="AD" clId="Web-{B0B619EF-DF7B-C2D0-29A8-81049CE7DF35}" dt="2025-03-26T14:44:21.627" v="2"/>
          <ac:spMkLst>
            <pc:docMk/>
            <pc:sldMk cId="3829300563" sldId="276"/>
            <ac:spMk id="20" creationId="{7DE75D4A-0965-4973-BE75-DECCAC9A9614}"/>
          </ac:spMkLst>
        </pc:spChg>
        <pc:picChg chg="add del mod">
          <ac:chgData name="Smith, Ryan (RC0059309)" userId="S::rc0059309@student.riversidecollege.ac.uk::3ae3fce0-9ae5-4e39-ae84-7ef415a840c9" providerId="AD" clId="Web-{B0B619EF-DF7B-C2D0-29A8-81049CE7DF35}" dt="2025-03-26T14:44:29.017" v="3"/>
          <ac:picMkLst>
            <pc:docMk/>
            <pc:sldMk cId="3829300563" sldId="276"/>
            <ac:picMk id="5" creationId="{1C82B89C-A521-8BFB-2B4C-BCCDFF81B8FE}"/>
          </ac:picMkLst>
        </pc:picChg>
        <pc:picChg chg="add mod">
          <ac:chgData name="Smith, Ryan (RC0059309)" userId="S::rc0059309@student.riversidecollege.ac.uk::3ae3fce0-9ae5-4e39-ae84-7ef415a840c9" providerId="AD" clId="Web-{B0B619EF-DF7B-C2D0-29A8-81049CE7DF35}" dt="2025-03-26T14:46:13.348" v="28" actId="1076"/>
          <ac:picMkLst>
            <pc:docMk/>
            <pc:sldMk cId="3829300563" sldId="276"/>
            <ac:picMk id="6" creationId="{66B1C0E4-9E6B-2AEA-8A13-5C98D103377A}"/>
          </ac:picMkLst>
        </pc:picChg>
        <pc:picChg chg="mod">
          <ac:chgData name="Smith, Ryan (RC0059309)" userId="S::rc0059309@student.riversidecollege.ac.uk::3ae3fce0-9ae5-4e39-ae84-7ef415a840c9" providerId="AD" clId="Web-{B0B619EF-DF7B-C2D0-29A8-81049CE7DF35}" dt="2025-03-26T14:44:21.627" v="2"/>
          <ac:picMkLst>
            <pc:docMk/>
            <pc:sldMk cId="3829300563" sldId="276"/>
            <ac:picMk id="7" creationId="{F4403490-9493-5543-2DFD-A7AA9596CCB1}"/>
          </ac:picMkLst>
        </pc:picChg>
        <pc:picChg chg="add del">
          <ac:chgData name="Smith, Ryan (RC0059309)" userId="S::rc0059309@student.riversidecollege.ac.uk::3ae3fce0-9ae5-4e39-ae84-7ef415a840c9" providerId="AD" clId="Web-{B0B619EF-DF7B-C2D0-29A8-81049CE7DF35}" dt="2025-03-26T14:44:21.627" v="2"/>
          <ac:picMkLst>
            <pc:docMk/>
            <pc:sldMk cId="3829300563" sldId="276"/>
            <ac:picMk id="22" creationId="{4A599609-F5C2-4A0B-A992-913F814A631A}"/>
          </ac:picMkLst>
        </pc:picChg>
      </pc:sldChg>
      <pc:sldChg chg="addSp modSp">
        <pc:chgData name="Smith, Ryan (RC0059309)" userId="S::rc0059309@student.riversidecollege.ac.uk::3ae3fce0-9ae5-4e39-ae84-7ef415a840c9" providerId="AD" clId="Web-{B0B619EF-DF7B-C2D0-29A8-81049CE7DF35}" dt="2025-03-26T14:46:25.114" v="31" actId="1076"/>
        <pc:sldMkLst>
          <pc:docMk/>
          <pc:sldMk cId="3491524211" sldId="277"/>
        </pc:sldMkLst>
        <pc:picChg chg="add mod">
          <ac:chgData name="Smith, Ryan (RC0059309)" userId="S::rc0059309@student.riversidecollege.ac.uk::3ae3fce0-9ae5-4e39-ae84-7ef415a840c9" providerId="AD" clId="Web-{B0B619EF-DF7B-C2D0-29A8-81049CE7DF35}" dt="2025-03-26T14:46:25.114" v="31" actId="1076"/>
          <ac:picMkLst>
            <pc:docMk/>
            <pc:sldMk cId="3491524211" sldId="277"/>
            <ac:picMk id="5" creationId="{0C504FB1-F9D1-EEDB-427B-0EA0F5143AEA}"/>
          </ac:picMkLst>
        </pc:picChg>
      </pc:sldChg>
    </pc:docChg>
  </pc:docChgLst>
  <pc:docChgLst>
    <pc:chgData name="Smith, Ryan (RC0059309)" userId="S::rc0059309@student.riversidecollege.ac.uk::3ae3fce0-9ae5-4e39-ae84-7ef415a840c9" providerId="AD" clId="Web-{8617CE75-2048-A521-5C95-8DECE809B394}"/>
    <pc:docChg chg="modSld">
      <pc:chgData name="Smith, Ryan (RC0059309)" userId="S::rc0059309@student.riversidecollege.ac.uk::3ae3fce0-9ae5-4e39-ae84-7ef415a840c9" providerId="AD" clId="Web-{8617CE75-2048-A521-5C95-8DECE809B394}" dt="2025-03-26T13:43:19.588" v="71" actId="14100"/>
      <pc:docMkLst>
        <pc:docMk/>
      </pc:docMkLst>
      <pc:sldChg chg="addSp delSp modSp mod setBg">
        <pc:chgData name="Smith, Ryan (RC0059309)" userId="S::rc0059309@student.riversidecollege.ac.uk::3ae3fce0-9ae5-4e39-ae84-7ef415a840c9" providerId="AD" clId="Web-{8617CE75-2048-A521-5C95-8DECE809B394}" dt="2025-03-26T13:43:19.588" v="71" actId="14100"/>
        <pc:sldMkLst>
          <pc:docMk/>
          <pc:sldMk cId="3829300563" sldId="276"/>
        </pc:sldMkLst>
        <pc:spChg chg="mod">
          <ac:chgData name="Smith, Ryan (RC0059309)" userId="S::rc0059309@student.riversidecollege.ac.uk::3ae3fce0-9ae5-4e39-ae84-7ef415a840c9" providerId="AD" clId="Web-{8617CE75-2048-A521-5C95-8DECE809B394}" dt="2025-03-26T13:41:11.991" v="24"/>
          <ac:spMkLst>
            <pc:docMk/>
            <pc:sldMk cId="3829300563" sldId="276"/>
            <ac:spMk id="2" creationId="{75C6A689-DCED-A0C1-05EA-70C902479094}"/>
          </ac:spMkLst>
        </pc:spChg>
        <pc:spChg chg="mod">
          <ac:chgData name="Smith, Ryan (RC0059309)" userId="S::rc0059309@student.riversidecollege.ac.uk::3ae3fce0-9ae5-4e39-ae84-7ef415a840c9" providerId="AD" clId="Web-{8617CE75-2048-A521-5C95-8DECE809B394}" dt="2025-03-26T13:43:08.165" v="68" actId="1076"/>
          <ac:spMkLst>
            <pc:docMk/>
            <pc:sldMk cId="3829300563" sldId="276"/>
            <ac:spMk id="3" creationId="{2D6A5CEE-B22E-848F-AAAB-3B2453CDF008}"/>
          </ac:spMkLst>
        </pc:spChg>
        <pc:spChg chg="add del">
          <ac:chgData name="Smith, Ryan (RC0059309)" userId="S::rc0059309@student.riversidecollege.ac.uk::3ae3fce0-9ae5-4e39-ae84-7ef415a840c9" providerId="AD" clId="Web-{8617CE75-2048-A521-5C95-8DECE809B394}" dt="2025-03-26T13:41:11.991" v="24"/>
          <ac:spMkLst>
            <pc:docMk/>
            <pc:sldMk cId="3829300563" sldId="276"/>
            <ac:spMk id="11" creationId="{21AC6A30-4F22-4C0F-B278-19C5B8A80C55}"/>
          </ac:spMkLst>
        </pc:spChg>
        <pc:spChg chg="add del">
          <ac:chgData name="Smith, Ryan (RC0059309)" userId="S::rc0059309@student.riversidecollege.ac.uk::3ae3fce0-9ae5-4e39-ae84-7ef415a840c9" providerId="AD" clId="Web-{8617CE75-2048-A521-5C95-8DECE809B394}" dt="2025-03-26T13:41:11.991" v="24"/>
          <ac:spMkLst>
            <pc:docMk/>
            <pc:sldMk cId="3829300563" sldId="276"/>
            <ac:spMk id="13" creationId="{BB4335AD-65B1-44E4-90AF-264024FE4BD2}"/>
          </ac:spMkLst>
        </pc:spChg>
        <pc:picChg chg="add mod">
          <ac:chgData name="Smith, Ryan (RC0059309)" userId="S::rc0059309@student.riversidecollege.ac.uk::3ae3fce0-9ae5-4e39-ae84-7ef415a840c9" providerId="AD" clId="Web-{8617CE75-2048-A521-5C95-8DECE809B394}" dt="2025-03-26T13:43:10.212" v="69" actId="1076"/>
          <ac:picMkLst>
            <pc:docMk/>
            <pc:sldMk cId="3829300563" sldId="276"/>
            <ac:picMk id="4" creationId="{938392F9-7FAE-8E6D-C36C-81915C437AA0}"/>
          </ac:picMkLst>
        </pc:picChg>
        <pc:picChg chg="add del mod modCrop">
          <ac:chgData name="Smith, Ryan (RC0059309)" userId="S::rc0059309@student.riversidecollege.ac.uk::3ae3fce0-9ae5-4e39-ae84-7ef415a840c9" providerId="AD" clId="Web-{8617CE75-2048-A521-5C95-8DECE809B394}" dt="2025-03-26T13:40:39.849" v="15"/>
          <ac:picMkLst>
            <pc:docMk/>
            <pc:sldMk cId="3829300563" sldId="276"/>
            <ac:picMk id="5" creationId="{EF2EB669-6221-7934-0CBA-8697D1CDD967}"/>
          </ac:picMkLst>
        </pc:picChg>
        <pc:picChg chg="add del mod ord">
          <ac:chgData name="Smith, Ryan (RC0059309)" userId="S::rc0059309@student.riversidecollege.ac.uk::3ae3fce0-9ae5-4e39-ae84-7ef415a840c9" providerId="AD" clId="Web-{8617CE75-2048-A521-5C95-8DECE809B394}" dt="2025-03-26T13:42:02.492" v="45"/>
          <ac:picMkLst>
            <pc:docMk/>
            <pc:sldMk cId="3829300563" sldId="276"/>
            <ac:picMk id="6" creationId="{BE587823-7AEC-3F9C-B6E4-CA23371DCCFE}"/>
          </ac:picMkLst>
        </pc:picChg>
        <pc:picChg chg="add mod">
          <ac:chgData name="Smith, Ryan (RC0059309)" userId="S::rc0059309@student.riversidecollege.ac.uk::3ae3fce0-9ae5-4e39-ae84-7ef415a840c9" providerId="AD" clId="Web-{8617CE75-2048-A521-5C95-8DECE809B394}" dt="2025-03-26T13:43:19.588" v="71" actId="14100"/>
          <ac:picMkLst>
            <pc:docMk/>
            <pc:sldMk cId="3829300563" sldId="276"/>
            <ac:picMk id="7" creationId="{F4403490-9493-5543-2DFD-A7AA9596CCB1}"/>
          </ac:picMkLst>
        </pc:picChg>
      </pc:sldChg>
    </pc:docChg>
  </pc:docChgLst>
  <pc:docChgLst>
    <pc:chgData name="Bainbridge, Mia (RC0060590)" userId="2d279831-978d-498d-a6c9-94522cf42cd0" providerId="ADAL" clId="{E084128E-C3DB-4CB9-A955-235973224BB8}"/>
    <pc:docChg chg="custSel modSld">
      <pc:chgData name="Bainbridge, Mia (RC0060590)" userId="2d279831-978d-498d-a6c9-94522cf42cd0" providerId="ADAL" clId="{E084128E-C3DB-4CB9-A955-235973224BB8}" dt="2025-03-26T09:13:47.491" v="26" actId="20577"/>
      <pc:docMkLst>
        <pc:docMk/>
      </pc:docMkLst>
      <pc:sldChg chg="modSp mod">
        <pc:chgData name="Bainbridge, Mia (RC0060590)" userId="2d279831-978d-498d-a6c9-94522cf42cd0" providerId="ADAL" clId="{E084128E-C3DB-4CB9-A955-235973224BB8}" dt="2025-03-26T09:13:47.491" v="26" actId="20577"/>
        <pc:sldMkLst>
          <pc:docMk/>
          <pc:sldMk cId="3491524211" sldId="277"/>
        </pc:sldMkLst>
        <pc:spChg chg="mod">
          <ac:chgData name="Bainbridge, Mia (RC0060590)" userId="2d279831-978d-498d-a6c9-94522cf42cd0" providerId="ADAL" clId="{E084128E-C3DB-4CB9-A955-235973224BB8}" dt="2025-03-26T09:13:47.491" v="26" actId="20577"/>
          <ac:spMkLst>
            <pc:docMk/>
            <pc:sldMk cId="3491524211" sldId="277"/>
            <ac:spMk id="2" creationId="{38FD1C9E-3645-7CE3-2202-337DC586E2FB}"/>
          </ac:spMkLst>
        </pc:spChg>
      </pc:sldChg>
    </pc:docChg>
  </pc:docChgLst>
  <pc:docChgLst>
    <pc:chgData name="Doctor, Luke (RC0060951)" userId="d4b84e5e-42c4-41cd-96fc-3b8f0f1a5fed" providerId="ADAL" clId="{BF84F522-DB0F-4273-9847-0DF285B8B658}"/>
    <pc:docChg chg="custSel addSld modSld">
      <pc:chgData name="Doctor, Luke (RC0060951)" userId="d4b84e5e-42c4-41cd-96fc-3b8f0f1a5fed" providerId="ADAL" clId="{BF84F522-DB0F-4273-9847-0DF285B8B658}" dt="2025-03-24T10:14:17.417" v="1683" actId="20577"/>
      <pc:docMkLst>
        <pc:docMk/>
      </pc:docMkLst>
      <pc:sldChg chg="modSp new mod">
        <pc:chgData name="Doctor, Luke (RC0060951)" userId="d4b84e5e-42c4-41cd-96fc-3b8f0f1a5fed" providerId="ADAL" clId="{BF84F522-DB0F-4273-9847-0DF285B8B658}" dt="2025-03-24T09:41:41.142" v="718" actId="14100"/>
        <pc:sldMkLst>
          <pc:docMk/>
          <pc:sldMk cId="479066924" sldId="269"/>
        </pc:sldMkLst>
        <pc:spChg chg="mod">
          <ac:chgData name="Doctor, Luke (RC0060951)" userId="d4b84e5e-42c4-41cd-96fc-3b8f0f1a5fed" providerId="ADAL" clId="{BF84F522-DB0F-4273-9847-0DF285B8B658}" dt="2025-03-24T09:41:41.142" v="718" actId="14100"/>
          <ac:spMkLst>
            <pc:docMk/>
            <pc:sldMk cId="479066924" sldId="269"/>
            <ac:spMk id="7" creationId="{27F358AC-EB13-8A5A-F4EA-569110E084DF}"/>
          </ac:spMkLst>
        </pc:spChg>
        <pc:spChg chg="mod">
          <ac:chgData name="Doctor, Luke (RC0060951)" userId="d4b84e5e-42c4-41cd-96fc-3b8f0f1a5fed" providerId="ADAL" clId="{BF84F522-DB0F-4273-9847-0DF285B8B658}" dt="2025-03-24T09:29:16.353" v="644" actId="1076"/>
          <ac:spMkLst>
            <pc:docMk/>
            <pc:sldMk cId="479066924" sldId="269"/>
            <ac:spMk id="12" creationId="{8F1586FA-9233-8A98-34B2-C696E32180CB}"/>
          </ac:spMkLst>
        </pc:spChg>
      </pc:sldChg>
      <pc:sldChg chg="addSp delSp modSp new mod">
        <pc:chgData name="Doctor, Luke (RC0060951)" userId="d4b84e5e-42c4-41cd-96fc-3b8f0f1a5fed" providerId="ADAL" clId="{BF84F522-DB0F-4273-9847-0DF285B8B658}" dt="2025-03-24T10:14:17.417" v="1683" actId="20577"/>
        <pc:sldMkLst>
          <pc:docMk/>
          <pc:sldMk cId="2249849461" sldId="270"/>
        </pc:sldMkLst>
        <pc:spChg chg="add mod">
          <ac:chgData name="Doctor, Luke (RC0060951)" userId="d4b84e5e-42c4-41cd-96fc-3b8f0f1a5fed" providerId="ADAL" clId="{BF84F522-DB0F-4273-9847-0DF285B8B658}" dt="2025-03-24T09:52:11.412" v="775" actId="1076"/>
          <ac:spMkLst>
            <pc:docMk/>
            <pc:sldMk cId="2249849461" sldId="270"/>
            <ac:spMk id="5" creationId="{F30E420A-9792-FB8D-F693-0E56B6F5428B}"/>
          </ac:spMkLst>
        </pc:spChg>
      </pc:sldChg>
    </pc:docChg>
  </pc:docChgLst>
  <pc:docChgLst>
    <pc:chgData name="Worrall, Eva-Rose (RC0067516)" userId="S::rc0067516@student.riversidecollege.ac.uk::698fd330-a67f-465c-adab-9ce538d2fe2f" providerId="AD" clId="Web-{B2454A20-190C-B595-2540-F4862B7701C1}"/>
    <pc:docChg chg="addSld modSld">
      <pc:chgData name="Worrall, Eva-Rose (RC0067516)" userId="S::rc0067516@student.riversidecollege.ac.uk::698fd330-a67f-465c-adab-9ce538d2fe2f" providerId="AD" clId="Web-{B2454A20-190C-B595-2540-F4862B7701C1}" dt="2025-03-21T20:23:32.615" v="419" actId="1076"/>
      <pc:docMkLst>
        <pc:docMk/>
      </pc:docMkLst>
      <pc:sldChg chg="addSp delSp modSp new mod setBg">
        <pc:chgData name="Worrall, Eva-Rose (RC0067516)" userId="S::rc0067516@student.riversidecollege.ac.uk::698fd330-a67f-465c-adab-9ce538d2fe2f" providerId="AD" clId="Web-{B2454A20-190C-B595-2540-F4862B7701C1}" dt="2025-03-21T20:23:32.615" v="419" actId="1076"/>
        <pc:sldMkLst>
          <pc:docMk/>
          <pc:sldMk cId="894505782" sldId="267"/>
        </pc:sldMkLst>
        <pc:spChg chg="mod">
          <ac:chgData name="Worrall, Eva-Rose (RC0067516)" userId="S::rc0067516@student.riversidecollege.ac.uk::698fd330-a67f-465c-adab-9ce538d2fe2f" providerId="AD" clId="Web-{B2454A20-190C-B595-2540-F4862B7701C1}" dt="2025-03-21T20:20:56.342" v="405" actId="1076"/>
          <ac:spMkLst>
            <pc:docMk/>
            <pc:sldMk cId="894505782" sldId="267"/>
            <ac:spMk id="2" creationId="{1EBCE453-F636-3F40-35FA-095FAE9EC241}"/>
          </ac:spMkLst>
        </pc:spChg>
        <pc:spChg chg="mod">
          <ac:chgData name="Worrall, Eva-Rose (RC0067516)" userId="S::rc0067516@student.riversidecollege.ac.uk::698fd330-a67f-465c-adab-9ce538d2fe2f" providerId="AD" clId="Web-{B2454A20-190C-B595-2540-F4862B7701C1}" dt="2025-03-21T20:23:32.615" v="419" actId="1076"/>
          <ac:spMkLst>
            <pc:docMk/>
            <pc:sldMk cId="894505782" sldId="267"/>
            <ac:spMk id="3" creationId="{9CC61A7E-E2FD-2AE5-550B-6941EDB92DE0}"/>
          </ac:spMkLst>
        </pc:spChg>
        <pc:picChg chg="add mod">
          <ac:chgData name="Worrall, Eva-Rose (RC0067516)" userId="S::rc0067516@student.riversidecollege.ac.uk::698fd330-a67f-465c-adab-9ce538d2fe2f" providerId="AD" clId="Web-{B2454A20-190C-B595-2540-F4862B7701C1}" dt="2025-03-21T20:20:03.746" v="401" actId="1076"/>
          <ac:picMkLst>
            <pc:docMk/>
            <pc:sldMk cId="894505782" sldId="267"/>
            <ac:picMk id="4" creationId="{E1D37E5F-6A6D-A28F-E4E0-F4409DAE3BB8}"/>
          </ac:picMkLst>
        </pc:picChg>
        <pc:picChg chg="add mod">
          <ac:chgData name="Worrall, Eva-Rose (RC0067516)" userId="S::rc0067516@student.riversidecollege.ac.uk::698fd330-a67f-465c-adab-9ce538d2fe2f" providerId="AD" clId="Web-{B2454A20-190C-B595-2540-F4862B7701C1}" dt="2025-03-21T20:05:25.904" v="370" actId="14100"/>
          <ac:picMkLst>
            <pc:docMk/>
            <pc:sldMk cId="894505782" sldId="267"/>
            <ac:picMk id="6" creationId="{34B60E47-B0A9-8B7D-545A-449E3B1369FE}"/>
          </ac:picMkLst>
        </pc:picChg>
      </pc:sldChg>
    </pc:docChg>
  </pc:docChgLst>
  <pc:docChgLst>
    <pc:chgData name="Kidd, Alexander (RC0068366)" userId="S::rc0068366@student.riversidecollege.ac.uk::11a329d1-c1d7-49ea-ad12-8866d0179f5a" providerId="AD" clId="Web-{196646F9-CC3A-122B-E5ED-4846D4F57975}"/>
    <pc:docChg chg="modSld">
      <pc:chgData name="Kidd, Alexander (RC0068366)" userId="S::rc0068366@student.riversidecollege.ac.uk::11a329d1-c1d7-49ea-ad12-8866d0179f5a" providerId="AD" clId="Web-{196646F9-CC3A-122B-E5ED-4846D4F57975}" dt="2025-03-23T19:02:01.059" v="250" actId="20577"/>
      <pc:docMkLst>
        <pc:docMk/>
      </pc:docMkLst>
      <pc:sldChg chg="addSp delSp modSp mod setBg">
        <pc:chgData name="Kidd, Alexander (RC0068366)" userId="S::rc0068366@student.riversidecollege.ac.uk::11a329d1-c1d7-49ea-ad12-8866d0179f5a" providerId="AD" clId="Web-{196646F9-CC3A-122B-E5ED-4846D4F57975}" dt="2025-03-23T19:02:01.059" v="250" actId="20577"/>
        <pc:sldMkLst>
          <pc:docMk/>
          <pc:sldMk cId="2839627807" sldId="268"/>
        </pc:sldMkLst>
        <pc:spChg chg="mod">
          <ac:chgData name="Kidd, Alexander (RC0068366)" userId="S::rc0068366@student.riversidecollege.ac.uk::11a329d1-c1d7-49ea-ad12-8866d0179f5a" providerId="AD" clId="Web-{196646F9-CC3A-122B-E5ED-4846D4F57975}" dt="2025-03-23T19:02:01.059" v="250" actId="20577"/>
          <ac:spMkLst>
            <pc:docMk/>
            <pc:sldMk cId="2839627807" sldId="268"/>
            <ac:spMk id="2" creationId="{97DF1AB8-6B45-56D6-F406-22108648405B}"/>
          </ac:spMkLst>
        </pc:spChg>
        <pc:spChg chg="add mod">
          <ac:chgData name="Kidd, Alexander (RC0068366)" userId="S::rc0068366@student.riversidecollege.ac.uk::11a329d1-c1d7-49ea-ad12-8866d0179f5a" providerId="AD" clId="Web-{196646F9-CC3A-122B-E5ED-4846D4F57975}" dt="2025-03-23T19:01:18.886" v="248"/>
          <ac:spMkLst>
            <pc:docMk/>
            <pc:sldMk cId="2839627807" sldId="268"/>
            <ac:spMk id="8" creationId="{03DE85A7-F5A1-7F35-C549-390323E7101B}"/>
          </ac:spMkLst>
        </pc:spChg>
        <pc:spChg chg="add">
          <ac:chgData name="Kidd, Alexander (RC0068366)" userId="S::rc0068366@student.riversidecollege.ac.uk::11a329d1-c1d7-49ea-ad12-8866d0179f5a" providerId="AD" clId="Web-{196646F9-CC3A-122B-E5ED-4846D4F57975}" dt="2025-03-23T19:01:18.886" v="248"/>
          <ac:spMkLst>
            <pc:docMk/>
            <pc:sldMk cId="2839627807" sldId="268"/>
            <ac:spMk id="20" creationId="{0D7B6173-1D58-48E2-83CF-37350F315F75}"/>
          </ac:spMkLst>
        </pc:spChg>
        <pc:spChg chg="add">
          <ac:chgData name="Kidd, Alexander (RC0068366)" userId="S::rc0068366@student.riversidecollege.ac.uk::11a329d1-c1d7-49ea-ad12-8866d0179f5a" providerId="AD" clId="Web-{196646F9-CC3A-122B-E5ED-4846D4F57975}" dt="2025-03-23T19:01:18.886" v="248"/>
          <ac:spMkLst>
            <pc:docMk/>
            <pc:sldMk cId="2839627807" sldId="268"/>
            <ac:spMk id="22" creationId="{02EBFA83-D4DB-4CA0-B229-9E44634D7FE9}"/>
          </ac:spMkLst>
        </pc:spChg>
        <pc:spChg chg="add">
          <ac:chgData name="Kidd, Alexander (RC0068366)" userId="S::rc0068366@student.riversidecollege.ac.uk::11a329d1-c1d7-49ea-ad12-8866d0179f5a" providerId="AD" clId="Web-{196646F9-CC3A-122B-E5ED-4846D4F57975}" dt="2025-03-23T19:01:18.886" v="248"/>
          <ac:spMkLst>
            <pc:docMk/>
            <pc:sldMk cId="2839627807" sldId="268"/>
            <ac:spMk id="26" creationId="{21BDEC81-16A7-4451-B893-C15000083B77}"/>
          </ac:spMkLst>
        </pc:spChg>
        <pc:spChg chg="add">
          <ac:chgData name="Kidd, Alexander (RC0068366)" userId="S::rc0068366@student.riversidecollege.ac.uk::11a329d1-c1d7-49ea-ad12-8866d0179f5a" providerId="AD" clId="Web-{196646F9-CC3A-122B-E5ED-4846D4F57975}" dt="2025-03-23T19:01:18.886" v="248"/>
          <ac:spMkLst>
            <pc:docMk/>
            <pc:sldMk cId="2839627807" sldId="268"/>
            <ac:spMk id="28" creationId="{26A515A1-4D80-430E-BE0A-71A290516A82}"/>
          </ac:spMkLst>
        </pc:spChg>
        <pc:picChg chg="mod">
          <ac:chgData name="Kidd, Alexander (RC0068366)" userId="S::rc0068366@student.riversidecollege.ac.uk::11a329d1-c1d7-49ea-ad12-8866d0179f5a" providerId="AD" clId="Web-{196646F9-CC3A-122B-E5ED-4846D4F57975}" dt="2025-03-23T19:01:18.886" v="248"/>
          <ac:picMkLst>
            <pc:docMk/>
            <pc:sldMk cId="2839627807" sldId="268"/>
            <ac:picMk id="4" creationId="{96D6C193-567F-5DF5-CD79-7FEC826CF701}"/>
          </ac:picMkLst>
        </pc:picChg>
        <pc:picChg chg="add">
          <ac:chgData name="Kidd, Alexander (RC0068366)" userId="S::rc0068366@student.riversidecollege.ac.uk::11a329d1-c1d7-49ea-ad12-8866d0179f5a" providerId="AD" clId="Web-{196646F9-CC3A-122B-E5ED-4846D4F57975}" dt="2025-03-23T19:01:18.886" v="248"/>
          <ac:picMkLst>
            <pc:docMk/>
            <pc:sldMk cId="2839627807" sldId="268"/>
            <ac:picMk id="24" creationId="{B0DAC8FB-A162-44E3-A606-C855A03A5B09}"/>
          </ac:picMkLst>
        </pc:picChg>
      </pc:sldChg>
    </pc:docChg>
  </pc:docChgLst>
  <pc:docChgLst>
    <pc:chgData name="Smith, Ryan (RC0059309)" userId="S::rc0059309@student.riversidecollege.ac.uk::3ae3fce0-9ae5-4e39-ae84-7ef415a840c9" providerId="AD" clId="Web-{F5356CE2-91BA-99E9-1BBA-C940A01FA9EB}"/>
    <pc:docChg chg="addSld delSld modSld">
      <pc:chgData name="Smith, Ryan (RC0059309)" userId="S::rc0059309@student.riversidecollege.ac.uk::3ae3fce0-9ae5-4e39-ae84-7ef415a840c9" providerId="AD" clId="Web-{F5356CE2-91BA-99E9-1BBA-C940A01FA9EB}" dt="2025-03-24T15:14:24.878" v="498" actId="20577"/>
      <pc:docMkLst>
        <pc:docMk/>
      </pc:docMkLst>
      <pc:sldChg chg="addSp delSp modSp mod setBg">
        <pc:chgData name="Smith, Ryan (RC0059309)" userId="S::rc0059309@student.riversidecollege.ac.uk::3ae3fce0-9ae5-4e39-ae84-7ef415a840c9" providerId="AD" clId="Web-{F5356CE2-91BA-99E9-1BBA-C940A01FA9EB}" dt="2025-03-24T15:14:24.878" v="498" actId="20577"/>
        <pc:sldMkLst>
          <pc:docMk/>
          <pc:sldMk cId="4250389856" sldId="271"/>
        </pc:sldMkLst>
        <pc:spChg chg="mod">
          <ac:chgData name="Smith, Ryan (RC0059309)" userId="S::rc0059309@student.riversidecollege.ac.uk::3ae3fce0-9ae5-4e39-ae84-7ef415a840c9" providerId="AD" clId="Web-{F5356CE2-91BA-99E9-1BBA-C940A01FA9EB}" dt="2025-03-24T15:10:20.384" v="405" actId="20577"/>
          <ac:spMkLst>
            <pc:docMk/>
            <pc:sldMk cId="4250389856" sldId="271"/>
            <ac:spMk id="2" creationId="{D1C08D41-14DE-56C5-19E1-2B1EF66E1A75}"/>
          </ac:spMkLst>
        </pc:spChg>
        <pc:spChg chg="add mod">
          <ac:chgData name="Smith, Ryan (RC0059309)" userId="S::rc0059309@student.riversidecollege.ac.uk::3ae3fce0-9ae5-4e39-ae84-7ef415a840c9" providerId="AD" clId="Web-{F5356CE2-91BA-99E9-1BBA-C940A01FA9EB}" dt="2025-03-24T15:14:24.878" v="498" actId="20577"/>
          <ac:spMkLst>
            <pc:docMk/>
            <pc:sldMk cId="4250389856" sldId="271"/>
            <ac:spMk id="9" creationId="{DCF727E6-4476-28D8-3541-9911DF39EA5D}"/>
          </ac:spMkLst>
        </pc:spChg>
        <pc:picChg chg="add mod">
          <ac:chgData name="Smith, Ryan (RC0059309)" userId="S::rc0059309@student.riversidecollege.ac.uk::3ae3fce0-9ae5-4e39-ae84-7ef415a840c9" providerId="AD" clId="Web-{F5356CE2-91BA-99E9-1BBA-C940A01FA9EB}" dt="2025-03-24T15:12:51.030" v="429" actId="1076"/>
          <ac:picMkLst>
            <pc:docMk/>
            <pc:sldMk cId="4250389856" sldId="271"/>
            <ac:picMk id="7" creationId="{319F7933-66C2-AD20-DA90-383260CA793C}"/>
          </ac:picMkLst>
        </pc:picChg>
      </pc:sldChg>
      <pc:sldChg chg="new del">
        <pc:chgData name="Smith, Ryan (RC0059309)" userId="S::rc0059309@student.riversidecollege.ac.uk::3ae3fce0-9ae5-4e39-ae84-7ef415a840c9" providerId="AD" clId="Web-{F5356CE2-91BA-99E9-1BBA-C940A01FA9EB}" dt="2025-03-24T14:57:59.683" v="1"/>
        <pc:sldMkLst>
          <pc:docMk/>
          <pc:sldMk cId="3955471800" sldId="273"/>
        </pc:sldMkLst>
      </pc:sldChg>
    </pc:docChg>
  </pc:docChgLst>
  <pc:docChgLst>
    <pc:chgData name="Smith, Ryan (RC0059309)" userId="S::rc0059309@student.riversidecollege.ac.uk::3ae3fce0-9ae5-4e39-ae84-7ef415a840c9" providerId="AD" clId="Web-{652B67F6-3120-B4F0-7771-4132FE014CB6}"/>
    <pc:docChg chg="addSld modSld">
      <pc:chgData name="Smith, Ryan (RC0059309)" userId="S::rc0059309@student.riversidecollege.ac.uk::3ae3fce0-9ae5-4e39-ae84-7ef415a840c9" providerId="AD" clId="Web-{652B67F6-3120-B4F0-7771-4132FE014CB6}" dt="2025-03-25T12:20:16.844" v="375" actId="20577"/>
      <pc:docMkLst>
        <pc:docMk/>
      </pc:docMkLst>
      <pc:sldChg chg="addSp delSp modSp new mod setBg">
        <pc:chgData name="Smith, Ryan (RC0059309)" userId="S::rc0059309@student.riversidecollege.ac.uk::3ae3fce0-9ae5-4e39-ae84-7ef415a840c9" providerId="AD" clId="Web-{652B67F6-3120-B4F0-7771-4132FE014CB6}" dt="2025-03-25T12:20:16.844" v="375" actId="20577"/>
        <pc:sldMkLst>
          <pc:docMk/>
          <pc:sldMk cId="3829300563" sldId="276"/>
        </pc:sldMkLst>
        <pc:spChg chg="mod">
          <ac:chgData name="Smith, Ryan (RC0059309)" userId="S::rc0059309@student.riversidecollege.ac.uk::3ae3fce0-9ae5-4e39-ae84-7ef415a840c9" providerId="AD" clId="Web-{652B67F6-3120-B4F0-7771-4132FE014CB6}" dt="2025-03-25T12:18:53.232" v="358" actId="20577"/>
          <ac:spMkLst>
            <pc:docMk/>
            <pc:sldMk cId="3829300563" sldId="276"/>
            <ac:spMk id="2" creationId="{75C6A689-DCED-A0C1-05EA-70C902479094}"/>
          </ac:spMkLst>
        </pc:spChg>
        <pc:spChg chg="mod">
          <ac:chgData name="Smith, Ryan (RC0059309)" userId="S::rc0059309@student.riversidecollege.ac.uk::3ae3fce0-9ae5-4e39-ae84-7ef415a840c9" providerId="AD" clId="Web-{652B67F6-3120-B4F0-7771-4132FE014CB6}" dt="2025-03-25T12:20:16.844" v="375" actId="20577"/>
          <ac:spMkLst>
            <pc:docMk/>
            <pc:sldMk cId="3829300563" sldId="276"/>
            <ac:spMk id="3" creationId="{2D6A5CEE-B22E-848F-AAAB-3B2453CDF008}"/>
          </ac:spMkLst>
        </pc:spChg>
        <pc:picChg chg="add del mod">
          <ac:chgData name="Smith, Ryan (RC0059309)" userId="S::rc0059309@student.riversidecollege.ac.uk::3ae3fce0-9ae5-4e39-ae84-7ef415a840c9" providerId="AD" clId="Web-{652B67F6-3120-B4F0-7771-4132FE014CB6}" dt="2025-03-25T12:19:44.796" v="371"/>
          <ac:picMkLst>
            <pc:docMk/>
            <pc:sldMk cId="3829300563" sldId="276"/>
            <ac:picMk id="4" creationId="{96F03740-836F-98B7-4A33-31A48F184525}"/>
          </ac:picMkLst>
        </pc:picChg>
      </pc:sldChg>
    </pc:docChg>
  </pc:docChgLst>
  <pc:docChgLst>
    <pc:chgData name="Doctor, Luke (RC0060951)" userId="S::rc0060951@student.riversidecollege.ac.uk::d4b84e5e-42c4-41cd-96fc-3b8f0f1a5fed" providerId="AD" clId="Web-{3FE5EFCF-8169-7569-E51D-CDD88C3D6A62}"/>
    <pc:docChg chg="modSld">
      <pc:chgData name="Doctor, Luke (RC0060951)" userId="S::rc0060951@student.riversidecollege.ac.uk::d4b84e5e-42c4-41cd-96fc-3b8f0f1a5fed" providerId="AD" clId="Web-{3FE5EFCF-8169-7569-E51D-CDD88C3D6A62}" dt="2025-03-25T08:57:53.799" v="4" actId="1076"/>
      <pc:docMkLst>
        <pc:docMk/>
      </pc:docMkLst>
      <pc:sldChg chg="modSp">
        <pc:chgData name="Doctor, Luke (RC0060951)" userId="S::rc0060951@student.riversidecollege.ac.uk::d4b84e5e-42c4-41cd-96fc-3b8f0f1a5fed" providerId="AD" clId="Web-{3FE5EFCF-8169-7569-E51D-CDD88C3D6A62}" dt="2025-03-25T08:57:53.799" v="4" actId="1076"/>
        <pc:sldMkLst>
          <pc:docMk/>
          <pc:sldMk cId="2249849461" sldId="270"/>
        </pc:sldMkLst>
        <pc:spChg chg="mod">
          <ac:chgData name="Doctor, Luke (RC0060951)" userId="S::rc0060951@student.riversidecollege.ac.uk::d4b84e5e-42c4-41cd-96fc-3b8f0f1a5fed" providerId="AD" clId="Web-{3FE5EFCF-8169-7569-E51D-CDD88C3D6A62}" dt="2025-03-25T08:57:27.095" v="3" actId="20577"/>
          <ac:spMkLst>
            <pc:docMk/>
            <pc:sldMk cId="2249849461" sldId="270"/>
            <ac:spMk id="2" creationId="{B943FF0C-CEFF-4C85-4778-8E75D9FE95EB}"/>
          </ac:spMkLst>
        </pc:spChg>
        <pc:picChg chg="mod">
          <ac:chgData name="Doctor, Luke (RC0060951)" userId="S::rc0060951@student.riversidecollege.ac.uk::d4b84e5e-42c4-41cd-96fc-3b8f0f1a5fed" providerId="AD" clId="Web-{3FE5EFCF-8169-7569-E51D-CDD88C3D6A62}" dt="2025-03-25T08:57:53.799" v="4" actId="1076"/>
          <ac:picMkLst>
            <pc:docMk/>
            <pc:sldMk cId="2249849461" sldId="270"/>
            <ac:picMk id="4" creationId="{2A78C5F6-08B3-7335-1C79-F5CB39CFCEE5}"/>
          </ac:picMkLst>
        </pc:picChg>
      </pc:sldChg>
    </pc:docChg>
  </pc:docChgLst>
  <pc:docChgLst>
    <pc:chgData name="Bainbridge, Mia (RC0060590)" userId="2d279831-978d-498d-a6c9-94522cf42cd0" providerId="ADAL" clId="{758467B5-72E7-43D1-BA59-9FB45424C517}"/>
    <pc:docChg chg="custSel delSld modSld sldOrd">
      <pc:chgData name="Bainbridge, Mia (RC0060590)" userId="2d279831-978d-498d-a6c9-94522cf42cd0" providerId="ADAL" clId="{758467B5-72E7-43D1-BA59-9FB45424C517}" dt="2025-03-25T09:41:17.446" v="134" actId="20577"/>
      <pc:docMkLst>
        <pc:docMk/>
      </pc:docMkLst>
      <pc:sldChg chg="modSp mod">
        <pc:chgData name="Bainbridge, Mia (RC0060590)" userId="2d279831-978d-498d-a6c9-94522cf42cd0" providerId="ADAL" clId="{758467B5-72E7-43D1-BA59-9FB45424C517}" dt="2025-03-25T09:25:29.242" v="39" actId="20577"/>
        <pc:sldMkLst>
          <pc:docMk/>
          <pc:sldMk cId="1334524661" sldId="262"/>
        </pc:sldMkLst>
        <pc:spChg chg="mod">
          <ac:chgData name="Bainbridge, Mia (RC0060590)" userId="2d279831-978d-498d-a6c9-94522cf42cd0" providerId="ADAL" clId="{758467B5-72E7-43D1-BA59-9FB45424C517}" dt="2025-03-25T09:25:29.242" v="39" actId="20577"/>
          <ac:spMkLst>
            <pc:docMk/>
            <pc:sldMk cId="1334524661" sldId="262"/>
            <ac:spMk id="3" creationId="{4A3FBD78-5DC4-BCA1-565D-12863CE99BF8}"/>
          </ac:spMkLst>
        </pc:spChg>
      </pc:sldChg>
      <pc:sldChg chg="ord">
        <pc:chgData name="Bainbridge, Mia (RC0060590)" userId="2d279831-978d-498d-a6c9-94522cf42cd0" providerId="ADAL" clId="{758467B5-72E7-43D1-BA59-9FB45424C517}" dt="2025-03-25T09:07:39.665" v="1"/>
        <pc:sldMkLst>
          <pc:docMk/>
          <pc:sldMk cId="488595174" sldId="264"/>
        </pc:sldMkLst>
      </pc:sldChg>
      <pc:sldChg chg="addSp delSp modSp mod">
        <pc:chgData name="Bainbridge, Mia (RC0060590)" userId="2d279831-978d-498d-a6c9-94522cf42cd0" providerId="ADAL" clId="{758467B5-72E7-43D1-BA59-9FB45424C517}" dt="2025-03-25T09:34:12.733" v="53"/>
        <pc:sldMkLst>
          <pc:docMk/>
          <pc:sldMk cId="479066924" sldId="269"/>
        </pc:sldMkLst>
        <pc:spChg chg="add mod">
          <ac:chgData name="Bainbridge, Mia (RC0060590)" userId="2d279831-978d-498d-a6c9-94522cf42cd0" providerId="ADAL" clId="{758467B5-72E7-43D1-BA59-9FB45424C517}" dt="2025-03-25T09:34:12.126" v="51" actId="1076"/>
          <ac:spMkLst>
            <pc:docMk/>
            <pc:sldMk cId="479066924" sldId="269"/>
            <ac:spMk id="2" creationId="{84C8AE41-D103-6C55-CC10-7D7CC969E8C9}"/>
          </ac:spMkLst>
        </pc:spChg>
        <pc:spChg chg="del mod">
          <ac:chgData name="Bainbridge, Mia (RC0060590)" userId="2d279831-978d-498d-a6c9-94522cf42cd0" providerId="ADAL" clId="{758467B5-72E7-43D1-BA59-9FB45424C517}" dt="2025-03-25T09:34:12.733" v="53"/>
          <ac:spMkLst>
            <pc:docMk/>
            <pc:sldMk cId="479066924" sldId="269"/>
            <ac:spMk id="15" creationId="{6651A49D-7405-8DC0-FA96-DBCD5B2D3FDF}"/>
          </ac:spMkLst>
        </pc:spChg>
      </pc:sldChg>
      <pc:sldChg chg="addSp delSp modSp mod">
        <pc:chgData name="Bainbridge, Mia (RC0060590)" userId="2d279831-978d-498d-a6c9-94522cf42cd0" providerId="ADAL" clId="{758467B5-72E7-43D1-BA59-9FB45424C517}" dt="2025-03-25T09:36:16.173" v="64" actId="1076"/>
        <pc:sldMkLst>
          <pc:docMk/>
          <pc:sldMk cId="4250389856" sldId="271"/>
        </pc:sldMkLst>
        <pc:spChg chg="del mod">
          <ac:chgData name="Bainbridge, Mia (RC0060590)" userId="2d279831-978d-498d-a6c9-94522cf42cd0" providerId="ADAL" clId="{758467B5-72E7-43D1-BA59-9FB45424C517}" dt="2025-03-25T09:35:48.715" v="56"/>
          <ac:spMkLst>
            <pc:docMk/>
            <pc:sldMk cId="4250389856" sldId="271"/>
            <ac:spMk id="3" creationId="{F0F023F5-38FD-80C1-2408-F9518E1D0AC4}"/>
          </ac:spMkLst>
        </pc:spChg>
        <pc:spChg chg="mod">
          <ac:chgData name="Bainbridge, Mia (RC0060590)" userId="2d279831-978d-498d-a6c9-94522cf42cd0" providerId="ADAL" clId="{758467B5-72E7-43D1-BA59-9FB45424C517}" dt="2025-03-25T09:24:39.063" v="8" actId="1076"/>
          <ac:spMkLst>
            <pc:docMk/>
            <pc:sldMk cId="4250389856" sldId="271"/>
            <ac:spMk id="4" creationId="{18CC37F4-CCDF-E6ED-95E3-6837469AC189}"/>
          </ac:spMkLst>
        </pc:spChg>
        <pc:spChg chg="add mod">
          <ac:chgData name="Bainbridge, Mia (RC0060590)" userId="2d279831-978d-498d-a6c9-94522cf42cd0" providerId="ADAL" clId="{758467B5-72E7-43D1-BA59-9FB45424C517}" dt="2025-03-25T09:36:16.173" v="64" actId="1076"/>
          <ac:spMkLst>
            <pc:docMk/>
            <pc:sldMk cId="4250389856" sldId="271"/>
            <ac:spMk id="10" creationId="{EC42BAF0-EA16-9E93-E5CD-87EBED09FA92}"/>
          </ac:spMkLst>
        </pc:spChg>
      </pc:sldChg>
      <pc:sldChg chg="addSp delSp modSp mod">
        <pc:chgData name="Bainbridge, Mia (RC0060590)" userId="2d279831-978d-498d-a6c9-94522cf42cd0" providerId="ADAL" clId="{758467B5-72E7-43D1-BA59-9FB45424C517}" dt="2025-03-25T09:41:17.446" v="134" actId="20577"/>
        <pc:sldMkLst>
          <pc:docMk/>
          <pc:sldMk cId="2549629377" sldId="275"/>
        </pc:sldMkLst>
        <pc:spChg chg="add mod">
          <ac:chgData name="Bainbridge, Mia (RC0060590)" userId="2d279831-978d-498d-a6c9-94522cf42cd0" providerId="ADAL" clId="{758467B5-72E7-43D1-BA59-9FB45424C517}" dt="2025-03-25T09:41:17.446" v="134" actId="20577"/>
          <ac:spMkLst>
            <pc:docMk/>
            <pc:sldMk cId="2549629377" sldId="275"/>
            <ac:spMk id="3" creationId="{784AB4F8-9121-58B3-6C33-3FEEFD9963F1}"/>
          </ac:spMkLst>
        </pc:spChg>
        <pc:spChg chg="mod">
          <ac:chgData name="Bainbridge, Mia (RC0060590)" userId="2d279831-978d-498d-a6c9-94522cf42cd0" providerId="ADAL" clId="{758467B5-72E7-43D1-BA59-9FB45424C517}" dt="2025-03-25T09:37:40.113" v="66" actId="27636"/>
          <ac:spMkLst>
            <pc:docMk/>
            <pc:sldMk cId="2549629377" sldId="275"/>
            <ac:spMk id="1102" creationId="{E6E54805-DFAA-82EE-435D-45EA34C764EC}"/>
          </ac:spMkLst>
        </pc:spChg>
        <pc:picChg chg="add del mod">
          <ac:chgData name="Bainbridge, Mia (RC0060590)" userId="2d279831-978d-498d-a6c9-94522cf42cd0" providerId="ADAL" clId="{758467B5-72E7-43D1-BA59-9FB45424C517}" dt="2025-03-25T09:24:13.538" v="5" actId="21"/>
          <ac:picMkLst>
            <pc:docMk/>
            <pc:sldMk cId="2549629377" sldId="275"/>
            <ac:picMk id="7" creationId="{4AAF9E98-EAF5-DCE1-A89A-7D9D0140B436}"/>
          </ac:picMkLst>
        </pc:picChg>
      </pc:sldChg>
      <pc:sldChg chg="del">
        <pc:chgData name="Bainbridge, Mia (RC0060590)" userId="2d279831-978d-498d-a6c9-94522cf42cd0" providerId="ADAL" clId="{758467B5-72E7-43D1-BA59-9FB45424C517}" dt="2025-03-25T09:22:55.023" v="2" actId="2696"/>
        <pc:sldMkLst>
          <pc:docMk/>
          <pc:sldMk cId="53892227" sldId="276"/>
        </pc:sldMkLst>
      </pc:sldChg>
    </pc:docChg>
  </pc:docChgLst>
  <pc:docChgLst>
    <pc:chgData name="Bainbridge, Mia (RC0060590)" userId="2d279831-978d-498d-a6c9-94522cf42cd0" providerId="ADAL" clId="{4565DF55-6E50-4347-BC08-A45DA8C49972}"/>
    <pc:docChg chg="undo custSel addSld delSld modSld sldOrd">
      <pc:chgData name="Bainbridge, Mia (RC0060590)" userId="2d279831-978d-498d-a6c9-94522cf42cd0" providerId="ADAL" clId="{4565DF55-6E50-4347-BC08-A45DA8C49972}" dt="2025-03-24T09:47:47.813" v="1688" actId="1076"/>
      <pc:docMkLst>
        <pc:docMk/>
      </pc:docMkLst>
      <pc:sldChg chg="modSp mod">
        <pc:chgData name="Bainbridge, Mia (RC0060590)" userId="2d279831-978d-498d-a6c9-94522cf42cd0" providerId="ADAL" clId="{4565DF55-6E50-4347-BC08-A45DA8C49972}" dt="2025-03-24T09:25:01.422" v="1522" actId="2711"/>
        <pc:sldMkLst>
          <pc:docMk/>
          <pc:sldMk cId="3685643118" sldId="256"/>
        </pc:sldMkLst>
        <pc:spChg chg="mod">
          <ac:chgData name="Bainbridge, Mia (RC0060590)" userId="2d279831-978d-498d-a6c9-94522cf42cd0" providerId="ADAL" clId="{4565DF55-6E50-4347-BC08-A45DA8C49972}" dt="2025-03-24T09:24:55.306" v="1521" actId="2711"/>
          <ac:spMkLst>
            <pc:docMk/>
            <pc:sldMk cId="3685643118" sldId="256"/>
            <ac:spMk id="2" creationId="{8FB03022-721B-9AA4-CFE7-F2BB04E3C630}"/>
          </ac:spMkLst>
        </pc:spChg>
        <pc:spChg chg="mod">
          <ac:chgData name="Bainbridge, Mia (RC0060590)" userId="2d279831-978d-498d-a6c9-94522cf42cd0" providerId="ADAL" clId="{4565DF55-6E50-4347-BC08-A45DA8C49972}" dt="2025-03-24T09:25:01.422" v="1522" actId="2711"/>
          <ac:spMkLst>
            <pc:docMk/>
            <pc:sldMk cId="3685643118" sldId="256"/>
            <ac:spMk id="3" creationId="{ADEAA215-C7B7-6888-B9CF-EB96D08A7430}"/>
          </ac:spMkLst>
        </pc:spChg>
      </pc:sldChg>
      <pc:sldChg chg="modSp mod modTransition">
        <pc:chgData name="Bainbridge, Mia (RC0060590)" userId="2d279831-978d-498d-a6c9-94522cf42cd0" providerId="ADAL" clId="{4565DF55-6E50-4347-BC08-A45DA8C49972}" dt="2025-03-24T09:25:16.908" v="1523" actId="1076"/>
        <pc:sldMkLst>
          <pc:docMk/>
          <pc:sldMk cId="3490845617" sldId="257"/>
        </pc:sldMkLst>
        <pc:spChg chg="mod">
          <ac:chgData name="Bainbridge, Mia (RC0060590)" userId="2d279831-978d-498d-a6c9-94522cf42cd0" providerId="ADAL" clId="{4565DF55-6E50-4347-BC08-A45DA8C49972}" dt="2025-03-24T09:25:16.908" v="1523" actId="1076"/>
          <ac:spMkLst>
            <pc:docMk/>
            <pc:sldMk cId="3490845617" sldId="257"/>
            <ac:spMk id="4" creationId="{B9044204-E84E-D929-664E-25D9E79AC2BE}"/>
          </ac:spMkLst>
        </pc:spChg>
      </pc:sldChg>
      <pc:sldChg chg="modSp modTransition">
        <pc:chgData name="Bainbridge, Mia (RC0060590)" userId="2d279831-978d-498d-a6c9-94522cf42cd0" providerId="ADAL" clId="{4565DF55-6E50-4347-BC08-A45DA8C49972}" dt="2025-03-20T13:10:36.137" v="84"/>
        <pc:sldMkLst>
          <pc:docMk/>
          <pc:sldMk cId="2842938665" sldId="258"/>
        </pc:sldMkLst>
        <pc:spChg chg="mod">
          <ac:chgData name="Bainbridge, Mia (RC0060590)" userId="2d279831-978d-498d-a6c9-94522cf42cd0" providerId="ADAL" clId="{4565DF55-6E50-4347-BC08-A45DA8C49972}" dt="2025-03-20T13:03:39.177" v="45" actId="2711"/>
          <ac:spMkLst>
            <pc:docMk/>
            <pc:sldMk cId="2842938665" sldId="258"/>
            <ac:spMk id="2" creationId="{69A168C6-6401-1529-DB37-8C956A0383BD}"/>
          </ac:spMkLst>
        </pc:spChg>
      </pc:sldChg>
      <pc:sldChg chg="modSp mod modTransition">
        <pc:chgData name="Bainbridge, Mia (RC0060590)" userId="2d279831-978d-498d-a6c9-94522cf42cd0" providerId="ADAL" clId="{4565DF55-6E50-4347-BC08-A45DA8C49972}" dt="2025-03-20T13:09:43.726" v="73"/>
        <pc:sldMkLst>
          <pc:docMk/>
          <pc:sldMk cId="1642407335" sldId="259"/>
        </pc:sldMkLst>
        <pc:spChg chg="mod">
          <ac:chgData name="Bainbridge, Mia (RC0060590)" userId="2d279831-978d-498d-a6c9-94522cf42cd0" providerId="ADAL" clId="{4565DF55-6E50-4347-BC08-A45DA8C49972}" dt="2025-03-20T13:04:26.337" v="63" actId="2711"/>
          <ac:spMkLst>
            <pc:docMk/>
            <pc:sldMk cId="1642407335" sldId="259"/>
            <ac:spMk id="2" creationId="{1DC88E11-F894-A7FA-C4A9-69F6621164C9}"/>
          </ac:spMkLst>
        </pc:spChg>
      </pc:sldChg>
      <pc:sldChg chg="modTransition">
        <pc:chgData name="Bainbridge, Mia (RC0060590)" userId="2d279831-978d-498d-a6c9-94522cf42cd0" providerId="ADAL" clId="{4565DF55-6E50-4347-BC08-A45DA8C49972}" dt="2025-03-20T13:09:49.999" v="75"/>
        <pc:sldMkLst>
          <pc:docMk/>
          <pc:sldMk cId="2753876232" sldId="260"/>
        </pc:sldMkLst>
      </pc:sldChg>
      <pc:sldChg chg="modSp mod modTransition">
        <pc:chgData name="Bainbridge, Mia (RC0060590)" userId="2d279831-978d-498d-a6c9-94522cf42cd0" providerId="ADAL" clId="{4565DF55-6E50-4347-BC08-A45DA8C49972}" dt="2025-03-20T13:10:03.608" v="81"/>
        <pc:sldMkLst>
          <pc:docMk/>
          <pc:sldMk cId="4075996200" sldId="261"/>
        </pc:sldMkLst>
        <pc:spChg chg="mod">
          <ac:chgData name="Bainbridge, Mia (RC0060590)" userId="2d279831-978d-498d-a6c9-94522cf42cd0" providerId="ADAL" clId="{4565DF55-6E50-4347-BC08-A45DA8C49972}" dt="2025-03-20T13:07:47.276" v="70" actId="1076"/>
          <ac:spMkLst>
            <pc:docMk/>
            <pc:sldMk cId="4075996200" sldId="261"/>
            <ac:spMk id="7" creationId="{46B4C656-769D-4F57-5744-E4F9F5964972}"/>
          </ac:spMkLst>
        </pc:spChg>
      </pc:sldChg>
      <pc:sldChg chg="addSp delSp modSp mod modTransition">
        <pc:chgData name="Bainbridge, Mia (RC0060590)" userId="2d279831-978d-498d-a6c9-94522cf42cd0" providerId="ADAL" clId="{4565DF55-6E50-4347-BC08-A45DA8C49972}" dt="2025-03-20T13:40:21.594" v="1309" actId="1076"/>
        <pc:sldMkLst>
          <pc:docMk/>
          <pc:sldMk cId="1334524661" sldId="262"/>
        </pc:sldMkLst>
        <pc:spChg chg="mod">
          <ac:chgData name="Bainbridge, Mia (RC0060590)" userId="2d279831-978d-498d-a6c9-94522cf42cd0" providerId="ADAL" clId="{4565DF55-6E50-4347-BC08-A45DA8C49972}" dt="2025-03-20T13:39:18.784" v="1307" actId="1076"/>
          <ac:spMkLst>
            <pc:docMk/>
            <pc:sldMk cId="1334524661" sldId="262"/>
            <ac:spMk id="2" creationId="{AF6A9365-D573-0E1B-11F6-23DC0BB1AE74}"/>
          </ac:spMkLst>
        </pc:spChg>
        <pc:spChg chg="add mod">
          <ac:chgData name="Bainbridge, Mia (RC0060590)" userId="2d279831-978d-498d-a6c9-94522cf42cd0" providerId="ADAL" clId="{4565DF55-6E50-4347-BC08-A45DA8C49972}" dt="2025-03-20T13:40:21.594" v="1309" actId="1076"/>
          <ac:spMkLst>
            <pc:docMk/>
            <pc:sldMk cId="1334524661" sldId="262"/>
            <ac:spMk id="3" creationId="{4A3FBD78-5DC4-BCA1-565D-12863CE99BF8}"/>
          </ac:spMkLst>
        </pc:spChg>
      </pc:sldChg>
      <pc:sldChg chg="addSp delSp modSp new del mod setBg">
        <pc:chgData name="Bainbridge, Mia (RC0060590)" userId="2d279831-978d-498d-a6c9-94522cf42cd0" providerId="ADAL" clId="{4565DF55-6E50-4347-BC08-A45DA8C49972}" dt="2025-03-20T13:27:12.811" v="105" actId="2696"/>
        <pc:sldMkLst>
          <pc:docMk/>
          <pc:sldMk cId="2577033226" sldId="263"/>
        </pc:sldMkLst>
      </pc:sldChg>
      <pc:sldChg chg="new">
        <pc:chgData name="Bainbridge, Mia (RC0060590)" userId="2d279831-978d-498d-a6c9-94522cf42cd0" providerId="ADAL" clId="{4565DF55-6E50-4347-BC08-A45DA8C49972}" dt="2025-03-20T13:41:02.494" v="1310" actId="680"/>
        <pc:sldMkLst>
          <pc:docMk/>
          <pc:sldMk cId="4236226176" sldId="263"/>
        </pc:sldMkLst>
      </pc:sldChg>
      <pc:sldChg chg="modSp mod ord">
        <pc:chgData name="Bainbridge, Mia (RC0060590)" userId="2d279831-978d-498d-a6c9-94522cf42cd0" providerId="ADAL" clId="{4565DF55-6E50-4347-BC08-A45DA8C49972}" dt="2025-03-24T09:22:00.476" v="1515"/>
        <pc:sldMkLst>
          <pc:docMk/>
          <pc:sldMk cId="79624261" sldId="266"/>
        </pc:sldMkLst>
        <pc:spChg chg="mod">
          <ac:chgData name="Bainbridge, Mia (RC0060590)" userId="2d279831-978d-498d-a6c9-94522cf42cd0" providerId="ADAL" clId="{4565DF55-6E50-4347-BC08-A45DA8C49972}" dt="2025-03-24T09:00:47.782" v="1311" actId="27636"/>
          <ac:spMkLst>
            <pc:docMk/>
            <pc:sldMk cId="79624261" sldId="266"/>
            <ac:spMk id="2" creationId="{407F05AF-A200-F693-044F-C5ABBFF5EA48}"/>
          </ac:spMkLst>
        </pc:spChg>
      </pc:sldChg>
      <pc:sldChg chg="ord">
        <pc:chgData name="Bainbridge, Mia (RC0060590)" userId="2d279831-978d-498d-a6c9-94522cf42cd0" providerId="ADAL" clId="{4565DF55-6E50-4347-BC08-A45DA8C49972}" dt="2025-03-24T09:22:03.245" v="1517"/>
        <pc:sldMkLst>
          <pc:docMk/>
          <pc:sldMk cId="2839627807" sldId="268"/>
        </pc:sldMkLst>
      </pc:sldChg>
      <pc:sldChg chg="addSp delSp modSp mod ord setBg">
        <pc:chgData name="Bainbridge, Mia (RC0060590)" userId="2d279831-978d-498d-a6c9-94522cf42cd0" providerId="ADAL" clId="{4565DF55-6E50-4347-BC08-A45DA8C49972}" dt="2025-03-24T09:47:47.813" v="1688" actId="1076"/>
        <pc:sldMkLst>
          <pc:docMk/>
          <pc:sldMk cId="479066924" sldId="269"/>
        </pc:sldMkLst>
        <pc:spChg chg="add mod">
          <ac:chgData name="Bainbridge, Mia (RC0060590)" userId="2d279831-978d-498d-a6c9-94522cf42cd0" providerId="ADAL" clId="{4565DF55-6E50-4347-BC08-A45DA8C49972}" dt="2025-03-24T09:42:33.200" v="1678" actId="14100"/>
          <ac:spMkLst>
            <pc:docMk/>
            <pc:sldMk cId="479066924" sldId="269"/>
            <ac:spMk id="7" creationId="{27F358AC-EB13-8A5A-F4EA-569110E084DF}"/>
          </ac:spMkLst>
        </pc:spChg>
        <pc:spChg chg="add mod">
          <ac:chgData name="Bainbridge, Mia (RC0060590)" userId="2d279831-978d-498d-a6c9-94522cf42cd0" providerId="ADAL" clId="{4565DF55-6E50-4347-BC08-A45DA8C49972}" dt="2025-03-24T09:40:36.186" v="1670" actId="1076"/>
          <ac:spMkLst>
            <pc:docMk/>
            <pc:sldMk cId="479066924" sldId="269"/>
            <ac:spMk id="12" creationId="{8F1586FA-9233-8A98-34B2-C696E32180CB}"/>
          </ac:spMkLst>
        </pc:spChg>
        <pc:spChg chg="add mod">
          <ac:chgData name="Bainbridge, Mia (RC0060590)" userId="2d279831-978d-498d-a6c9-94522cf42cd0" providerId="ADAL" clId="{4565DF55-6E50-4347-BC08-A45DA8C49972}" dt="2025-03-24T09:39:43.174" v="1661" actId="14100"/>
          <ac:spMkLst>
            <pc:docMk/>
            <pc:sldMk cId="479066924" sldId="269"/>
            <ac:spMk id="13" creationId="{476BAB79-852E-306C-D141-2F1B1A5E2D60}"/>
          </ac:spMkLst>
        </pc:spChg>
        <pc:spChg chg="add mod">
          <ac:chgData name="Bainbridge, Mia (RC0060590)" userId="2d279831-978d-498d-a6c9-94522cf42cd0" providerId="ADAL" clId="{4565DF55-6E50-4347-BC08-A45DA8C49972}" dt="2025-03-24T09:39:25.036" v="1658" actId="20577"/>
          <ac:spMkLst>
            <pc:docMk/>
            <pc:sldMk cId="479066924" sldId="269"/>
            <ac:spMk id="14" creationId="{ECC8376D-B0C1-4D83-531B-133B5EC3941A}"/>
          </ac:spMkLst>
        </pc:spChg>
        <pc:picChg chg="add mod">
          <ac:chgData name="Bainbridge, Mia (RC0060590)" userId="2d279831-978d-498d-a6c9-94522cf42cd0" providerId="ADAL" clId="{4565DF55-6E50-4347-BC08-A45DA8C49972}" dt="2025-03-24T09:41:51.109" v="1677" actId="1076"/>
          <ac:picMkLst>
            <pc:docMk/>
            <pc:sldMk cId="479066924" sldId="269"/>
            <ac:picMk id="17" creationId="{CAD84B44-EC98-736D-CC84-4E4364ADEAF7}"/>
          </ac:picMkLst>
        </pc:picChg>
        <pc:picChg chg="add mod">
          <ac:chgData name="Bainbridge, Mia (RC0060590)" userId="2d279831-978d-498d-a6c9-94522cf42cd0" providerId="ADAL" clId="{4565DF55-6E50-4347-BC08-A45DA8C49972}" dt="2025-03-24T09:47:47.813" v="1688" actId="1076"/>
          <ac:picMkLst>
            <pc:docMk/>
            <pc:sldMk cId="479066924" sldId="269"/>
            <ac:picMk id="18" creationId="{C8F1A51F-6B26-9AF3-8F86-58B138D129D9}"/>
          </ac:picMkLst>
        </pc:picChg>
      </pc:sldChg>
    </pc:docChg>
  </pc:docChgLst>
  <pc:docChgLst>
    <pc:chgData name="Kidd, Alexander (RC0068366)" userId="11a329d1-c1d7-49ea-ad12-8866d0179f5a" providerId="ADAL" clId="{C735F793-D549-B644-9DA9-B82A0F2F1DEF}"/>
    <pc:docChg chg="undo custSel addSld modSld">
      <pc:chgData name="Kidd, Alexander (RC0068366)" userId="11a329d1-c1d7-49ea-ad12-8866d0179f5a" providerId="ADAL" clId="{C735F793-D549-B644-9DA9-B82A0F2F1DEF}" dt="2025-03-23T19:02:25.989" v="191" actId="1076"/>
      <pc:docMkLst>
        <pc:docMk/>
      </pc:docMkLst>
      <pc:sldChg chg="addSp delSp modSp">
        <pc:chgData name="Kidd, Alexander (RC0068366)" userId="11a329d1-c1d7-49ea-ad12-8866d0179f5a" providerId="ADAL" clId="{C735F793-D549-B644-9DA9-B82A0F2F1DEF}" dt="2025-03-21T21:52:57.242" v="161" actId="12"/>
        <pc:sldMkLst>
          <pc:docMk/>
          <pc:sldMk cId="488595174" sldId="264"/>
        </pc:sldMkLst>
        <pc:spChg chg="mod">
          <ac:chgData name="Kidd, Alexander (RC0068366)" userId="11a329d1-c1d7-49ea-ad12-8866d0179f5a" providerId="ADAL" clId="{C735F793-D549-B644-9DA9-B82A0F2F1DEF}" dt="2025-03-21T21:52:57.242" v="161" actId="12"/>
          <ac:spMkLst>
            <pc:docMk/>
            <pc:sldMk cId="488595174" sldId="264"/>
            <ac:spMk id="9" creationId="{00632C72-8920-189E-6569-573B62615CFB}"/>
          </ac:spMkLst>
        </pc:spChg>
      </pc:sldChg>
      <pc:sldChg chg="addSp delSp modSp new">
        <pc:chgData name="Kidd, Alexander (RC0068366)" userId="11a329d1-c1d7-49ea-ad12-8866d0179f5a" providerId="ADAL" clId="{C735F793-D549-B644-9DA9-B82A0F2F1DEF}" dt="2025-03-23T19:02:25.989" v="191" actId="1076"/>
        <pc:sldMkLst>
          <pc:docMk/>
          <pc:sldMk cId="2839627807" sldId="268"/>
        </pc:sldMkLst>
        <pc:spChg chg="mod">
          <ac:chgData name="Kidd, Alexander (RC0068366)" userId="11a329d1-c1d7-49ea-ad12-8866d0179f5a" providerId="ADAL" clId="{C735F793-D549-B644-9DA9-B82A0F2F1DEF}" dt="2025-03-23T19:02:14.113" v="189" actId="14100"/>
          <ac:spMkLst>
            <pc:docMk/>
            <pc:sldMk cId="2839627807" sldId="268"/>
            <ac:spMk id="2" creationId="{97DF1AB8-6B45-56D6-F406-22108648405B}"/>
          </ac:spMkLst>
        </pc:spChg>
        <pc:spChg chg="mod">
          <ac:chgData name="Kidd, Alexander (RC0068366)" userId="11a329d1-c1d7-49ea-ad12-8866d0179f5a" providerId="ADAL" clId="{C735F793-D549-B644-9DA9-B82A0F2F1DEF}" dt="2025-03-23T19:02:25.989" v="191" actId="1076"/>
          <ac:spMkLst>
            <pc:docMk/>
            <pc:sldMk cId="2839627807" sldId="268"/>
            <ac:spMk id="8" creationId="{03DE85A7-F5A1-7F35-C549-390323E7101B}"/>
          </ac:spMkLst>
        </pc:spChg>
        <pc:picChg chg="add mod ord">
          <ac:chgData name="Kidd, Alexander (RC0068366)" userId="11a329d1-c1d7-49ea-ad12-8866d0179f5a" providerId="ADAL" clId="{C735F793-D549-B644-9DA9-B82A0F2F1DEF}" dt="2025-03-23T18:47:35.258" v="180" actId="1076"/>
          <ac:picMkLst>
            <pc:docMk/>
            <pc:sldMk cId="2839627807" sldId="268"/>
            <ac:picMk id="4" creationId="{96D6C193-567F-5DF5-CD79-7FEC826CF701}"/>
          </ac:picMkLst>
        </pc:picChg>
      </pc:sldChg>
    </pc:docChg>
  </pc:docChgLst>
  <pc:docChgLst>
    <pc:chgData name="Bainbridge, Mia (RC0060590)" userId="2d279831-978d-498d-a6c9-94522cf42cd0" providerId="ADAL" clId="{DD5C8AD2-B59E-4AF0-A16D-282EF1EECADF}"/>
    <pc:docChg chg="modSld">
      <pc:chgData name="Bainbridge, Mia (RC0060590)" userId="2d279831-978d-498d-a6c9-94522cf42cd0" providerId="ADAL" clId="{DD5C8AD2-B59E-4AF0-A16D-282EF1EECADF}" dt="2025-03-26T09:29:51.200" v="0"/>
      <pc:docMkLst>
        <pc:docMk/>
      </pc:docMkLst>
      <pc:sldChg chg="setBg">
        <pc:chgData name="Bainbridge, Mia (RC0060590)" userId="2d279831-978d-498d-a6c9-94522cf42cd0" providerId="ADAL" clId="{DD5C8AD2-B59E-4AF0-A16D-282EF1EECADF}" dt="2025-03-26T09:29:51.200" v="0"/>
        <pc:sldMkLst>
          <pc:docMk/>
          <pc:sldMk cId="3491524211" sldId="277"/>
        </pc:sldMkLst>
      </pc:sldChg>
    </pc:docChg>
  </pc:docChgLst>
  <pc:docChgLst>
    <pc:chgData name="Phillips, Gabriel (RC0069379)" userId="S::rc0069379@student.riversidecollege.ac.uk::30d692df-ab93-4ed7-adfd-7f0e88f8cf29" providerId="AD" clId="Web-{2935E0BC-0611-D175-B1E6-DD4EEE8206A9}"/>
    <pc:docChg chg="addSld modSld sldOrd">
      <pc:chgData name="Phillips, Gabriel (RC0069379)" userId="S::rc0069379@student.riversidecollege.ac.uk::30d692df-ab93-4ed7-adfd-7f0e88f8cf29" providerId="AD" clId="Web-{2935E0BC-0611-D175-B1E6-DD4EEE8206A9}" dt="2025-03-21T14:56:35.434" v="13" actId="20577"/>
      <pc:docMkLst>
        <pc:docMk/>
      </pc:docMkLst>
      <pc:sldChg chg="modTransition">
        <pc:chgData name="Phillips, Gabriel (RC0069379)" userId="S::rc0069379@student.riversidecollege.ac.uk::30d692df-ab93-4ed7-adfd-7f0e88f8cf29" providerId="AD" clId="Web-{2935E0BC-0611-D175-B1E6-DD4EEE8206A9}" dt="2025-03-21T14:54:34.883" v="0"/>
        <pc:sldMkLst>
          <pc:docMk/>
          <pc:sldMk cId="2753876232" sldId="260"/>
        </pc:sldMkLst>
      </pc:sldChg>
      <pc:sldChg chg="modSp new ord">
        <pc:chgData name="Phillips, Gabriel (RC0069379)" userId="S::rc0069379@student.riversidecollege.ac.uk::30d692df-ab93-4ed7-adfd-7f0e88f8cf29" providerId="AD" clId="Web-{2935E0BC-0611-D175-B1E6-DD4EEE8206A9}" dt="2025-03-21T14:56:35.434" v="13" actId="20577"/>
        <pc:sldMkLst>
          <pc:docMk/>
          <pc:sldMk cId="1380814233" sldId="265"/>
        </pc:sldMkLst>
        <pc:spChg chg="mod">
          <ac:chgData name="Phillips, Gabriel (RC0069379)" userId="S::rc0069379@student.riversidecollege.ac.uk::30d692df-ab93-4ed7-adfd-7f0e88f8cf29" providerId="AD" clId="Web-{2935E0BC-0611-D175-B1E6-DD4EEE8206A9}" dt="2025-03-21T14:56:35.434" v="13" actId="20577"/>
          <ac:spMkLst>
            <pc:docMk/>
            <pc:sldMk cId="1380814233" sldId="265"/>
            <ac:spMk id="2" creationId="{F0C568D8-FB8A-6D47-D880-29D21AD6D41B}"/>
          </ac:spMkLst>
        </pc:spChg>
      </pc:sldChg>
    </pc:docChg>
  </pc:docChgLst>
  <pc:docChgLst>
    <pc:chgData name="Bainbridge, Mia (RC0060590)" userId="2d279831-978d-498d-a6c9-94522cf42cd0" providerId="ADAL" clId="{A930EA16-4251-468F-B82E-87D805A0FD99}"/>
    <pc:docChg chg="custSel modSld">
      <pc:chgData name="Bainbridge, Mia (RC0060590)" userId="2d279831-978d-498d-a6c9-94522cf42cd0" providerId="ADAL" clId="{A930EA16-4251-468F-B82E-87D805A0FD99}" dt="2025-03-20T16:14:45.431" v="31" actId="20577"/>
      <pc:docMkLst>
        <pc:docMk/>
      </pc:docMkLst>
      <pc:sldChg chg="modSp mod">
        <pc:chgData name="Bainbridge, Mia (RC0060590)" userId="2d279831-978d-498d-a6c9-94522cf42cd0" providerId="ADAL" clId="{A930EA16-4251-468F-B82E-87D805A0FD99}" dt="2025-03-20T16:09:21.972" v="1" actId="1076"/>
        <pc:sldMkLst>
          <pc:docMk/>
          <pc:sldMk cId="3490845617" sldId="257"/>
        </pc:sldMkLst>
        <pc:spChg chg="mod">
          <ac:chgData name="Bainbridge, Mia (RC0060590)" userId="2d279831-978d-498d-a6c9-94522cf42cd0" providerId="ADAL" clId="{A930EA16-4251-468F-B82E-87D805A0FD99}" dt="2025-03-20T16:09:21.972" v="1" actId="1076"/>
          <ac:spMkLst>
            <pc:docMk/>
            <pc:sldMk cId="3490845617" sldId="257"/>
            <ac:spMk id="4" creationId="{B9044204-E84E-D929-664E-25D9E79AC2BE}"/>
          </ac:spMkLst>
        </pc:spChg>
      </pc:sldChg>
      <pc:sldChg chg="modSp">
        <pc:chgData name="Bainbridge, Mia (RC0060590)" userId="2d279831-978d-498d-a6c9-94522cf42cd0" providerId="ADAL" clId="{A930EA16-4251-468F-B82E-87D805A0FD99}" dt="2025-03-20T16:09:55.838" v="5" actId="207"/>
        <pc:sldMkLst>
          <pc:docMk/>
          <pc:sldMk cId="2842938665" sldId="258"/>
        </pc:sldMkLst>
        <pc:spChg chg="mod">
          <ac:chgData name="Bainbridge, Mia (RC0060590)" userId="2d279831-978d-498d-a6c9-94522cf42cd0" providerId="ADAL" clId="{A930EA16-4251-468F-B82E-87D805A0FD99}" dt="2025-03-20T16:09:55.838" v="5" actId="207"/>
          <ac:spMkLst>
            <pc:docMk/>
            <pc:sldMk cId="2842938665" sldId="258"/>
            <ac:spMk id="2" creationId="{69A168C6-6401-1529-DB37-8C956A0383BD}"/>
          </ac:spMkLst>
        </pc:spChg>
      </pc:sldChg>
      <pc:sldChg chg="modSp mod">
        <pc:chgData name="Bainbridge, Mia (RC0060590)" userId="2d279831-978d-498d-a6c9-94522cf42cd0" providerId="ADAL" clId="{A930EA16-4251-468F-B82E-87D805A0FD99}" dt="2025-03-20T16:10:27.574" v="23" actId="1076"/>
        <pc:sldMkLst>
          <pc:docMk/>
          <pc:sldMk cId="1642407335" sldId="259"/>
        </pc:sldMkLst>
        <pc:spChg chg="mod">
          <ac:chgData name="Bainbridge, Mia (RC0060590)" userId="2d279831-978d-498d-a6c9-94522cf42cd0" providerId="ADAL" clId="{A930EA16-4251-468F-B82E-87D805A0FD99}" dt="2025-03-20T16:10:27.574" v="23" actId="1076"/>
          <ac:spMkLst>
            <pc:docMk/>
            <pc:sldMk cId="1642407335" sldId="259"/>
            <ac:spMk id="2" creationId="{1DC88E11-F894-A7FA-C4A9-69F6621164C9}"/>
          </ac:spMkLst>
        </pc:spChg>
      </pc:sldChg>
      <pc:sldChg chg="modSp mod">
        <pc:chgData name="Bainbridge, Mia (RC0060590)" userId="2d279831-978d-498d-a6c9-94522cf42cd0" providerId="ADAL" clId="{A930EA16-4251-468F-B82E-87D805A0FD99}" dt="2025-03-20T16:14:24.831" v="27" actId="1076"/>
        <pc:sldMkLst>
          <pc:docMk/>
          <pc:sldMk cId="4075996200" sldId="261"/>
        </pc:sldMkLst>
        <pc:spChg chg="mod">
          <ac:chgData name="Bainbridge, Mia (RC0060590)" userId="2d279831-978d-498d-a6c9-94522cf42cd0" providerId="ADAL" clId="{A930EA16-4251-468F-B82E-87D805A0FD99}" dt="2025-03-20T16:14:24.831" v="27" actId="1076"/>
          <ac:spMkLst>
            <pc:docMk/>
            <pc:sldMk cId="4075996200" sldId="261"/>
            <ac:spMk id="6" creationId="{285D38C8-4319-B6F6-C856-C1499907E39B}"/>
          </ac:spMkLst>
        </pc:spChg>
        <pc:spChg chg="mod">
          <ac:chgData name="Bainbridge, Mia (RC0060590)" userId="2d279831-978d-498d-a6c9-94522cf42cd0" providerId="ADAL" clId="{A930EA16-4251-468F-B82E-87D805A0FD99}" dt="2025-03-20T16:14:19.557" v="26" actId="255"/>
          <ac:spMkLst>
            <pc:docMk/>
            <pc:sldMk cId="4075996200" sldId="261"/>
            <ac:spMk id="7" creationId="{46B4C656-769D-4F57-5744-E4F9F5964972}"/>
          </ac:spMkLst>
        </pc:spChg>
      </pc:sldChg>
      <pc:sldChg chg="modSp mod">
        <pc:chgData name="Bainbridge, Mia (RC0060590)" userId="2d279831-978d-498d-a6c9-94522cf42cd0" providerId="ADAL" clId="{A930EA16-4251-468F-B82E-87D805A0FD99}" dt="2025-03-20T16:14:45.431" v="31" actId="20577"/>
        <pc:sldMkLst>
          <pc:docMk/>
          <pc:sldMk cId="488595174" sldId="264"/>
        </pc:sldMkLst>
        <pc:spChg chg="mod">
          <ac:chgData name="Bainbridge, Mia (RC0060590)" userId="2d279831-978d-498d-a6c9-94522cf42cd0" providerId="ADAL" clId="{A930EA16-4251-468F-B82E-87D805A0FD99}" dt="2025-03-20T16:14:45.431" v="31" actId="20577"/>
          <ac:spMkLst>
            <pc:docMk/>
            <pc:sldMk cId="488595174" sldId="264"/>
            <ac:spMk id="9" creationId="{00632C72-8920-189E-6569-573B62615CFB}"/>
          </ac:spMkLst>
        </pc:spChg>
      </pc:sldChg>
    </pc:docChg>
  </pc:docChgLst>
  <pc:docChgLst>
    <pc:chgData name="Smith, Ryan (RC0059309)" userId="3ae3fce0-9ae5-4e39-ae84-7ef415a840c9" providerId="ADAL" clId="{67BACF5F-C444-4B9B-BAD1-7A84ED81FB9A}"/>
    <pc:docChg chg="custSel modSld">
      <pc:chgData name="Smith, Ryan (RC0059309)" userId="3ae3fce0-9ae5-4e39-ae84-7ef415a840c9" providerId="ADAL" clId="{67BACF5F-C444-4B9B-BAD1-7A84ED81FB9A}" dt="2025-03-24T15:26:28.603" v="564" actId="1076"/>
      <pc:docMkLst>
        <pc:docMk/>
      </pc:docMkLst>
      <pc:sldChg chg="addSp modSp mod">
        <pc:chgData name="Smith, Ryan (RC0059309)" userId="3ae3fce0-9ae5-4e39-ae84-7ef415a840c9" providerId="ADAL" clId="{67BACF5F-C444-4B9B-BAD1-7A84ED81FB9A}" dt="2025-03-24T15:26:28.603" v="564" actId="1076"/>
        <pc:sldMkLst>
          <pc:docMk/>
          <pc:sldMk cId="4250389856" sldId="271"/>
        </pc:sldMkLst>
        <pc:spChg chg="mod">
          <ac:chgData name="Smith, Ryan (RC0059309)" userId="3ae3fce0-9ae5-4e39-ae84-7ef415a840c9" providerId="ADAL" clId="{67BACF5F-C444-4B9B-BAD1-7A84ED81FB9A}" dt="2025-03-24T15:19:38.113" v="52" actId="13926"/>
          <ac:spMkLst>
            <pc:docMk/>
            <pc:sldMk cId="4250389856" sldId="271"/>
            <ac:spMk id="2" creationId="{D1C08D41-14DE-56C5-19E1-2B1EF66E1A75}"/>
          </ac:spMkLst>
        </pc:spChg>
        <pc:spChg chg="add mod ord">
          <ac:chgData name="Smith, Ryan (RC0059309)" userId="3ae3fce0-9ae5-4e39-ae84-7ef415a840c9" providerId="ADAL" clId="{67BACF5F-C444-4B9B-BAD1-7A84ED81FB9A}" dt="2025-03-24T15:18:51.468" v="44" actId="1076"/>
          <ac:spMkLst>
            <pc:docMk/>
            <pc:sldMk cId="4250389856" sldId="271"/>
            <ac:spMk id="4" creationId="{18CC37F4-CCDF-E6ED-95E3-6837469AC189}"/>
          </ac:spMkLst>
        </pc:spChg>
        <pc:picChg chg="mod">
          <ac:chgData name="Smith, Ryan (RC0059309)" userId="3ae3fce0-9ae5-4e39-ae84-7ef415a840c9" providerId="ADAL" clId="{67BACF5F-C444-4B9B-BAD1-7A84ED81FB9A}" dt="2025-03-24T15:19:17.932" v="48" actId="1076"/>
          <ac:picMkLst>
            <pc:docMk/>
            <pc:sldMk cId="4250389856" sldId="271"/>
            <ac:picMk id="7" creationId="{319F7933-66C2-AD20-DA90-383260CA793C}"/>
          </ac:picMkLst>
        </pc:picChg>
        <pc:picChg chg="add mod">
          <ac:chgData name="Smith, Ryan (RC0059309)" userId="3ae3fce0-9ae5-4e39-ae84-7ef415a840c9" providerId="ADAL" clId="{67BACF5F-C444-4B9B-BAD1-7A84ED81FB9A}" dt="2025-03-24T15:26:28.603" v="564" actId="1076"/>
          <ac:picMkLst>
            <pc:docMk/>
            <pc:sldMk cId="4250389856" sldId="271"/>
            <ac:picMk id="8" creationId="{9BC7D431-5EC2-61A0-4BFD-1A730B409FF5}"/>
          </ac:picMkLst>
        </pc:picChg>
      </pc:sldChg>
    </pc:docChg>
  </pc:docChgLst>
  <pc:docChgLst>
    <pc:chgData name="Bainbridge, Mia (RC0060590)" userId="S::rc0060590@student.riversidecollege.ac.uk::2d279831-978d-498d-a6c9-94522cf42cd0" providerId="AD" clId="Web-{5C4D58C0-8494-4CE9-819F-926EBD110254}"/>
    <pc:docChg chg="addSld modSld">
      <pc:chgData name="Bainbridge, Mia (RC0060590)" userId="S::rc0060590@student.riversidecollege.ac.uk::2d279831-978d-498d-a6c9-94522cf42cd0" providerId="AD" clId="Web-{5C4D58C0-8494-4CE9-819F-926EBD110254}" dt="2025-03-19T19:36:44.168" v="32" actId="1076"/>
      <pc:docMkLst>
        <pc:docMk/>
      </pc:docMkLst>
      <pc:sldChg chg="modSp">
        <pc:chgData name="Bainbridge, Mia (RC0060590)" userId="S::rc0060590@student.riversidecollege.ac.uk::2d279831-978d-498d-a6c9-94522cf42cd0" providerId="AD" clId="Web-{5C4D58C0-8494-4CE9-819F-926EBD110254}" dt="2025-03-19T19:25:05.963" v="2" actId="20577"/>
        <pc:sldMkLst>
          <pc:docMk/>
          <pc:sldMk cId="4075996200" sldId="261"/>
        </pc:sldMkLst>
        <pc:spChg chg="mod">
          <ac:chgData name="Bainbridge, Mia (RC0060590)" userId="S::rc0060590@student.riversidecollege.ac.uk::2d279831-978d-498d-a6c9-94522cf42cd0" providerId="AD" clId="Web-{5C4D58C0-8494-4CE9-819F-926EBD110254}" dt="2025-03-19T19:25:05.963" v="2" actId="20577"/>
          <ac:spMkLst>
            <pc:docMk/>
            <pc:sldMk cId="4075996200" sldId="261"/>
            <ac:spMk id="7" creationId="{46B4C656-769D-4F57-5744-E4F9F5964972}"/>
          </ac:spMkLst>
        </pc:spChg>
      </pc:sldChg>
      <pc:sldChg chg="addSp delSp modSp new mod setBg">
        <pc:chgData name="Bainbridge, Mia (RC0060590)" userId="S::rc0060590@student.riversidecollege.ac.uk::2d279831-978d-498d-a6c9-94522cf42cd0" providerId="AD" clId="Web-{5C4D58C0-8494-4CE9-819F-926EBD110254}" dt="2025-03-19T19:36:44.168" v="32" actId="1076"/>
        <pc:sldMkLst>
          <pc:docMk/>
          <pc:sldMk cId="1334524661" sldId="262"/>
        </pc:sldMkLst>
        <pc:spChg chg="mod">
          <ac:chgData name="Bainbridge, Mia (RC0060590)" userId="S::rc0060590@student.riversidecollege.ac.uk::2d279831-978d-498d-a6c9-94522cf42cd0" providerId="AD" clId="Web-{5C4D58C0-8494-4CE9-819F-926EBD110254}" dt="2025-03-19T19:36:37.730" v="31" actId="1076"/>
          <ac:spMkLst>
            <pc:docMk/>
            <pc:sldMk cId="1334524661" sldId="262"/>
            <ac:spMk id="2" creationId="{AF6A9365-D573-0E1B-11F6-23DC0BB1AE74}"/>
          </ac:spMkLst>
        </pc:spChg>
        <pc:spChg chg="add">
          <ac:chgData name="Bainbridge, Mia (RC0060590)" userId="S::rc0060590@student.riversidecollege.ac.uk::2d279831-978d-498d-a6c9-94522cf42cd0" providerId="AD" clId="Web-{5C4D58C0-8494-4CE9-819F-926EBD110254}" dt="2025-03-19T19:35:48.745" v="29"/>
          <ac:spMkLst>
            <pc:docMk/>
            <pc:sldMk cId="1334524661" sldId="262"/>
            <ac:spMk id="396" creationId="{5A0118C5-4F8D-4CF4-BADD-53FEACC6C42A}"/>
          </ac:spMkLst>
        </pc:spChg>
        <pc:spChg chg="add">
          <ac:chgData name="Bainbridge, Mia (RC0060590)" userId="S::rc0060590@student.riversidecollege.ac.uk::2d279831-978d-498d-a6c9-94522cf42cd0" providerId="AD" clId="Web-{5C4D58C0-8494-4CE9-819F-926EBD110254}" dt="2025-03-19T19:35:48.745" v="29"/>
          <ac:spMkLst>
            <pc:docMk/>
            <pc:sldMk cId="1334524661" sldId="262"/>
            <ac:spMk id="397" creationId="{52D7FCC1-2D52-49CE-A986-EE6E0CA64957}"/>
          </ac:spMkLst>
        </pc:spChg>
        <pc:spChg chg="add">
          <ac:chgData name="Bainbridge, Mia (RC0060590)" userId="S::rc0060590@student.riversidecollege.ac.uk::2d279831-978d-498d-a6c9-94522cf42cd0" providerId="AD" clId="Web-{5C4D58C0-8494-4CE9-819F-926EBD110254}" dt="2025-03-19T19:35:48.745" v="29"/>
          <ac:spMkLst>
            <pc:docMk/>
            <pc:sldMk cId="1334524661" sldId="262"/>
            <ac:spMk id="398" creationId="{28C3CACD-E5A7-4AAC-AE47-75CF7D30FF7C}"/>
          </ac:spMkLst>
        </pc:spChg>
        <pc:grpChg chg="add">
          <ac:chgData name="Bainbridge, Mia (RC0060590)" userId="S::rc0060590@student.riversidecollege.ac.uk::2d279831-978d-498d-a6c9-94522cf42cd0" providerId="AD" clId="Web-{5C4D58C0-8494-4CE9-819F-926EBD110254}" dt="2025-03-19T19:35:48.745" v="29"/>
          <ac:grpSpMkLst>
            <pc:docMk/>
            <pc:sldMk cId="1334524661" sldId="262"/>
            <ac:grpSpMk id="399" creationId="{3A35C15A-135A-4FD3-BA11-A046CFA3907A}"/>
          </ac:grpSpMkLst>
        </pc:grpChg>
        <pc:grpChg chg="add">
          <ac:chgData name="Bainbridge, Mia (RC0060590)" userId="S::rc0060590@student.riversidecollege.ac.uk::2d279831-978d-498d-a6c9-94522cf42cd0" providerId="AD" clId="Web-{5C4D58C0-8494-4CE9-819F-926EBD110254}" dt="2025-03-19T19:35:48.745" v="29"/>
          <ac:grpSpMkLst>
            <pc:docMk/>
            <pc:sldMk cId="1334524661" sldId="262"/>
            <ac:grpSpMk id="402" creationId="{03AF83E4-4DE2-499C-9F36-0279E7E4FBBE}"/>
          </ac:grpSpMkLst>
        </pc:grpChg>
        <pc:picChg chg="add mod ord">
          <ac:chgData name="Bainbridge, Mia (RC0060590)" userId="S::rc0060590@student.riversidecollege.ac.uk::2d279831-978d-498d-a6c9-94522cf42cd0" providerId="AD" clId="Web-{5C4D58C0-8494-4CE9-819F-926EBD110254}" dt="2025-03-19T19:35:48.745" v="29"/>
          <ac:picMkLst>
            <pc:docMk/>
            <pc:sldMk cId="1334524661" sldId="262"/>
            <ac:picMk id="4" creationId="{0F292431-441D-E156-5864-6C76880DFD21}"/>
          </ac:picMkLst>
        </pc:picChg>
      </pc:sldChg>
    </pc:docChg>
  </pc:docChgLst>
  <pc:docChgLst>
    <pc:chgData name="Phillips, Gabriel (RC0069379)" userId="S::rc0069379@student.riversidecollege.ac.uk::30d692df-ab93-4ed7-adfd-7f0e88f8cf29" providerId="AD" clId="Web-{F44DD1A2-43AE-F731-A29A-255A115470EC}"/>
    <pc:docChg chg="modSld">
      <pc:chgData name="Phillips, Gabriel (RC0069379)" userId="S::rc0069379@student.riversidecollege.ac.uk::30d692df-ab93-4ed7-adfd-7f0e88f8cf29" providerId="AD" clId="Web-{F44DD1A2-43AE-F731-A29A-255A115470EC}" dt="2025-03-27T12:02:45.545" v="1" actId="14100"/>
      <pc:docMkLst>
        <pc:docMk/>
      </pc:docMkLst>
      <pc:sldChg chg="modSp">
        <pc:chgData name="Phillips, Gabriel (RC0069379)" userId="S::rc0069379@student.riversidecollege.ac.uk::30d692df-ab93-4ed7-adfd-7f0e88f8cf29" providerId="AD" clId="Web-{F44DD1A2-43AE-F731-A29A-255A115470EC}" dt="2025-03-27T12:02:45.545" v="1" actId="14100"/>
        <pc:sldMkLst>
          <pc:docMk/>
          <pc:sldMk cId="1380814233" sldId="265"/>
        </pc:sldMkLst>
        <pc:picChg chg="mod">
          <ac:chgData name="Phillips, Gabriel (RC0069379)" userId="S::rc0069379@student.riversidecollege.ac.uk::30d692df-ab93-4ed7-adfd-7f0e88f8cf29" providerId="AD" clId="Web-{F44DD1A2-43AE-F731-A29A-255A115470EC}" dt="2025-03-27T12:02:45.545" v="1" actId="14100"/>
          <ac:picMkLst>
            <pc:docMk/>
            <pc:sldMk cId="1380814233" sldId="265"/>
            <ac:picMk id="7" creationId="{B0456194-0A38-A7B0-BA42-D32F0B52F6F0}"/>
          </ac:picMkLst>
        </pc:picChg>
      </pc:sldChg>
    </pc:docChg>
  </pc:docChgLst>
  <pc:docChgLst>
    <pc:chgData name="Phillips, Gabriel (RC0069379)" userId="S::rc0069379@student.riversidecollege.ac.uk::30d692df-ab93-4ed7-adfd-7f0e88f8cf29" providerId="AD" clId="Web-{FCF74FBF-85D3-7578-D091-F69DDDB932E2}"/>
    <pc:docChg chg="addSld delSld modSld sldOrd">
      <pc:chgData name="Phillips, Gabriel (RC0069379)" userId="S::rc0069379@student.riversidecollege.ac.uk::30d692df-ab93-4ed7-adfd-7f0e88f8cf29" providerId="AD" clId="Web-{FCF74FBF-85D3-7578-D091-F69DDDB932E2}" dt="2025-03-24T15:27:06.132" v="108" actId="1076"/>
      <pc:docMkLst>
        <pc:docMk/>
      </pc:docMkLst>
      <pc:sldChg chg="ord">
        <pc:chgData name="Phillips, Gabriel (RC0069379)" userId="S::rc0069379@student.riversidecollege.ac.uk::30d692df-ab93-4ed7-adfd-7f0e88f8cf29" providerId="AD" clId="Web-{FCF74FBF-85D3-7578-D091-F69DDDB932E2}" dt="2025-03-24T15:22:32.436" v="67"/>
        <pc:sldMkLst>
          <pc:docMk/>
          <pc:sldMk cId="4236226176" sldId="263"/>
        </pc:sldMkLst>
      </pc:sldChg>
      <pc:sldChg chg="ord">
        <pc:chgData name="Phillips, Gabriel (RC0069379)" userId="S::rc0069379@student.riversidecollege.ac.uk::30d692df-ab93-4ed7-adfd-7f0e88f8cf29" providerId="AD" clId="Web-{FCF74FBF-85D3-7578-D091-F69DDDB932E2}" dt="2025-03-24T15:22:36.124" v="68"/>
        <pc:sldMkLst>
          <pc:docMk/>
          <pc:sldMk cId="488595174" sldId="264"/>
        </pc:sldMkLst>
      </pc:sldChg>
      <pc:sldChg chg="modSp ord">
        <pc:chgData name="Phillips, Gabriel (RC0069379)" userId="S::rc0069379@student.riversidecollege.ac.uk::30d692df-ab93-4ed7-adfd-7f0e88f8cf29" providerId="AD" clId="Web-{FCF74FBF-85D3-7578-D091-F69DDDB932E2}" dt="2025-03-24T15:22:12.138" v="65"/>
        <pc:sldMkLst>
          <pc:docMk/>
          <pc:sldMk cId="1380814233" sldId="265"/>
        </pc:sldMkLst>
        <pc:spChg chg="mod">
          <ac:chgData name="Phillips, Gabriel (RC0069379)" userId="S::rc0069379@student.riversidecollege.ac.uk::30d692df-ab93-4ed7-adfd-7f0e88f8cf29" providerId="AD" clId="Web-{FCF74FBF-85D3-7578-D091-F69DDDB932E2}" dt="2025-03-24T15:17:55.224" v="43" actId="1076"/>
          <ac:spMkLst>
            <pc:docMk/>
            <pc:sldMk cId="1380814233" sldId="265"/>
            <ac:spMk id="3" creationId="{520245DA-B6E7-BD6C-0F8C-8AFA92C5001C}"/>
          </ac:spMkLst>
        </pc:spChg>
        <pc:picChg chg="mod">
          <ac:chgData name="Phillips, Gabriel (RC0069379)" userId="S::rc0069379@student.riversidecollege.ac.uk::30d692df-ab93-4ed7-adfd-7f0e88f8cf29" providerId="AD" clId="Web-{FCF74FBF-85D3-7578-D091-F69DDDB932E2}" dt="2025-03-24T15:17:33.755" v="41" actId="1076"/>
          <ac:picMkLst>
            <pc:docMk/>
            <pc:sldMk cId="1380814233" sldId="265"/>
            <ac:picMk id="4" creationId="{FE541344-E394-F99C-751C-1E0D2F61E9D3}"/>
          </ac:picMkLst>
        </pc:picChg>
        <pc:picChg chg="mod">
          <ac:chgData name="Phillips, Gabriel (RC0069379)" userId="S::rc0069379@student.riversidecollege.ac.uk::30d692df-ab93-4ed7-adfd-7f0e88f8cf29" providerId="AD" clId="Web-{FCF74FBF-85D3-7578-D091-F69DDDB932E2}" dt="2025-03-24T15:19:12.148" v="50" actId="1076"/>
          <ac:picMkLst>
            <pc:docMk/>
            <pc:sldMk cId="1380814233" sldId="265"/>
            <ac:picMk id="5" creationId="{C1B623E3-E8E2-B431-A29B-DC77A3F15DB4}"/>
          </ac:picMkLst>
        </pc:picChg>
        <pc:picChg chg="mod">
          <ac:chgData name="Phillips, Gabriel (RC0069379)" userId="S::rc0069379@student.riversidecollege.ac.uk::30d692df-ab93-4ed7-adfd-7f0e88f8cf29" providerId="AD" clId="Web-{FCF74FBF-85D3-7578-D091-F69DDDB932E2}" dt="2025-03-24T15:19:29.430" v="52" actId="14100"/>
          <ac:picMkLst>
            <pc:docMk/>
            <pc:sldMk cId="1380814233" sldId="265"/>
            <ac:picMk id="6" creationId="{AD2B0F64-991D-DAE0-F6F5-BC9F2EBB8ED5}"/>
          </ac:picMkLst>
        </pc:picChg>
      </pc:sldChg>
      <pc:sldChg chg="ord">
        <pc:chgData name="Phillips, Gabriel (RC0069379)" userId="S::rc0069379@student.riversidecollege.ac.uk::30d692df-ab93-4ed7-adfd-7f0e88f8cf29" providerId="AD" clId="Web-{FCF74FBF-85D3-7578-D091-F69DDDB932E2}" dt="2025-03-24T15:21:57.560" v="63"/>
        <pc:sldMkLst>
          <pc:docMk/>
          <pc:sldMk cId="79624261" sldId="266"/>
        </pc:sldMkLst>
      </pc:sldChg>
      <pc:sldChg chg="addSp modSp ord">
        <pc:chgData name="Phillips, Gabriel (RC0069379)" userId="S::rc0069379@student.riversidecollege.ac.uk::30d692df-ab93-4ed7-adfd-7f0e88f8cf29" providerId="AD" clId="Web-{FCF74FBF-85D3-7578-D091-F69DDDB932E2}" dt="2025-03-24T15:26:10.958" v="97"/>
        <pc:sldMkLst>
          <pc:docMk/>
          <pc:sldMk cId="894505782" sldId="267"/>
        </pc:sldMkLst>
        <pc:picChg chg="mod">
          <ac:chgData name="Phillips, Gabriel (RC0069379)" userId="S::rc0069379@student.riversidecollege.ac.uk::30d692df-ab93-4ed7-adfd-7f0e88f8cf29" providerId="AD" clId="Web-{FCF74FBF-85D3-7578-D091-F69DDDB932E2}" dt="2025-03-24T15:24:26.252" v="75" actId="1076"/>
          <ac:picMkLst>
            <pc:docMk/>
            <pc:sldMk cId="894505782" sldId="267"/>
            <ac:picMk id="4" creationId="{E1D37E5F-6A6D-A28F-E4E0-F4409DAE3BB8}"/>
          </ac:picMkLst>
        </pc:picChg>
      </pc:sldChg>
      <pc:sldChg chg="modSp">
        <pc:chgData name="Phillips, Gabriel (RC0069379)" userId="S::rc0069379@student.riversidecollege.ac.uk::30d692df-ab93-4ed7-adfd-7f0e88f8cf29" providerId="AD" clId="Web-{FCF74FBF-85D3-7578-D091-F69DDDB932E2}" dt="2025-03-24T15:08:37.066" v="7" actId="1076"/>
        <pc:sldMkLst>
          <pc:docMk/>
          <pc:sldMk cId="2249849461" sldId="270"/>
        </pc:sldMkLst>
        <pc:spChg chg="mod">
          <ac:chgData name="Phillips, Gabriel (RC0069379)" userId="S::rc0069379@student.riversidecollege.ac.uk::30d692df-ab93-4ed7-adfd-7f0e88f8cf29" providerId="AD" clId="Web-{FCF74FBF-85D3-7578-D091-F69DDDB932E2}" dt="2025-03-24T15:08:28.878" v="5" actId="14100"/>
          <ac:spMkLst>
            <pc:docMk/>
            <pc:sldMk cId="2249849461" sldId="270"/>
            <ac:spMk id="2" creationId="{B943FF0C-CEFF-4C85-4778-8E75D9FE95EB}"/>
          </ac:spMkLst>
        </pc:spChg>
        <pc:picChg chg="mod">
          <ac:chgData name="Phillips, Gabriel (RC0069379)" userId="S::rc0069379@student.riversidecollege.ac.uk::30d692df-ab93-4ed7-adfd-7f0e88f8cf29" providerId="AD" clId="Web-{FCF74FBF-85D3-7578-D091-F69DDDB932E2}" dt="2025-03-24T15:08:37.066" v="7" actId="1076"/>
          <ac:picMkLst>
            <pc:docMk/>
            <pc:sldMk cId="2249849461" sldId="270"/>
            <ac:picMk id="4" creationId="{2A78C5F6-08B3-7335-1C79-F5CB39CFCEE5}"/>
          </ac:picMkLst>
        </pc:picChg>
      </pc:sldChg>
      <pc:sldChg chg="modSp">
        <pc:chgData name="Phillips, Gabriel (RC0069379)" userId="S::rc0069379@student.riversidecollege.ac.uk::30d692df-ab93-4ed7-adfd-7f0e88f8cf29" providerId="AD" clId="Web-{FCF74FBF-85D3-7578-D091-F69DDDB932E2}" dt="2025-03-24T15:09:53.381" v="15" actId="20577"/>
        <pc:sldMkLst>
          <pc:docMk/>
          <pc:sldMk cId="4250389856" sldId="271"/>
        </pc:sldMkLst>
      </pc:sldChg>
      <pc:sldChg chg="del">
        <pc:chgData name="Phillips, Gabriel (RC0069379)" userId="S::rc0069379@student.riversidecollege.ac.uk::30d692df-ab93-4ed7-adfd-7f0e88f8cf29" providerId="AD" clId="Web-{FCF74FBF-85D3-7578-D091-F69DDDB932E2}" dt="2025-03-24T15:20:17.197" v="53"/>
        <pc:sldMkLst>
          <pc:docMk/>
          <pc:sldMk cId="4294402229" sldId="272"/>
        </pc:sldMkLst>
      </pc:sldChg>
      <pc:sldChg chg="ord">
        <pc:chgData name="Phillips, Gabriel (RC0069379)" userId="S::rc0069379@student.riversidecollege.ac.uk::30d692df-ab93-4ed7-adfd-7f0e88f8cf29" providerId="AD" clId="Web-{FCF74FBF-85D3-7578-D091-F69DDDB932E2}" dt="2025-03-24T15:23:38.422" v="73"/>
        <pc:sldMkLst>
          <pc:docMk/>
          <pc:sldMk cId="1608417738" sldId="273"/>
        </pc:sldMkLst>
      </pc:sldChg>
      <pc:sldChg chg="modSp">
        <pc:chgData name="Phillips, Gabriel (RC0069379)" userId="S::rc0069379@student.riversidecollege.ac.uk::30d692df-ab93-4ed7-adfd-7f0e88f8cf29" providerId="AD" clId="Web-{FCF74FBF-85D3-7578-D091-F69DDDB932E2}" dt="2025-03-24T15:23:12.797" v="72" actId="14100"/>
        <pc:sldMkLst>
          <pc:docMk/>
          <pc:sldMk cId="3829689942" sldId="274"/>
        </pc:sldMkLst>
        <pc:spChg chg="mod">
          <ac:chgData name="Phillips, Gabriel (RC0069379)" userId="S::rc0069379@student.riversidecollege.ac.uk::30d692df-ab93-4ed7-adfd-7f0e88f8cf29" providerId="AD" clId="Web-{FCF74FBF-85D3-7578-D091-F69DDDB932E2}" dt="2025-03-24T15:23:12.797" v="72" actId="14100"/>
          <ac:spMkLst>
            <pc:docMk/>
            <pc:sldMk cId="3829689942" sldId="274"/>
            <ac:spMk id="6" creationId="{8A13D162-46EE-859B-33C4-D9893A8240D5}"/>
          </ac:spMkLst>
        </pc:spChg>
        <pc:picChg chg="mod">
          <ac:chgData name="Phillips, Gabriel (RC0069379)" userId="S::rc0069379@student.riversidecollege.ac.uk::30d692df-ab93-4ed7-adfd-7f0e88f8cf29" providerId="AD" clId="Web-{FCF74FBF-85D3-7578-D091-F69DDDB932E2}" dt="2025-03-24T15:21:56.325" v="62" actId="1076"/>
          <ac:picMkLst>
            <pc:docMk/>
            <pc:sldMk cId="3829689942" sldId="274"/>
            <ac:picMk id="1026" creationId="{6CE177C2-934A-84CF-FFF1-798098DA392B}"/>
          </ac:picMkLst>
        </pc:picChg>
      </pc:sldChg>
      <pc:sldChg chg="addSp modSp add replId">
        <pc:chgData name="Phillips, Gabriel (RC0069379)" userId="S::rc0069379@student.riversidecollege.ac.uk::30d692df-ab93-4ed7-adfd-7f0e88f8cf29" providerId="AD" clId="Web-{FCF74FBF-85D3-7578-D091-F69DDDB932E2}" dt="2025-03-24T15:27:06.132" v="108" actId="1076"/>
        <pc:sldMkLst>
          <pc:docMk/>
          <pc:sldMk cId="252388598" sldId="275"/>
        </pc:sldMkLst>
      </pc:sldChg>
      <pc:sldChg chg="add del replId">
        <pc:chgData name="Phillips, Gabriel (RC0069379)" userId="S::rc0069379@student.riversidecollege.ac.uk::30d692df-ab93-4ed7-adfd-7f0e88f8cf29" providerId="AD" clId="Web-{FCF74FBF-85D3-7578-D091-F69DDDB932E2}" dt="2025-03-24T15:25:49.239" v="94"/>
        <pc:sldMkLst>
          <pc:docMk/>
          <pc:sldMk cId="2642547772" sldId="275"/>
        </pc:sldMkLst>
      </pc:sldChg>
      <pc:sldChg chg="add del replId">
        <pc:chgData name="Phillips, Gabriel (RC0069379)" userId="S::rc0069379@student.riversidecollege.ac.uk::30d692df-ab93-4ed7-adfd-7f0e88f8cf29" providerId="AD" clId="Web-{FCF74FBF-85D3-7578-D091-F69DDDB932E2}" dt="2025-03-24T15:25:54.427" v="96"/>
        <pc:sldMkLst>
          <pc:docMk/>
          <pc:sldMk cId="4139575410" sldId="275"/>
        </pc:sldMkLst>
      </pc:sldChg>
      <pc:sldChg chg="add del replId">
        <pc:chgData name="Phillips, Gabriel (RC0069379)" userId="S::rc0069379@student.riversidecollege.ac.uk::30d692df-ab93-4ed7-adfd-7f0e88f8cf29" providerId="AD" clId="Web-{FCF74FBF-85D3-7578-D091-F69DDDB932E2}" dt="2025-03-24T15:25:48.489" v="93"/>
        <pc:sldMkLst>
          <pc:docMk/>
          <pc:sldMk cId="2213483431" sldId="276"/>
        </pc:sldMkLst>
      </pc:sldChg>
      <pc:sldChg chg="add del replId">
        <pc:chgData name="Phillips, Gabriel (RC0069379)" userId="S::rc0069379@student.riversidecollege.ac.uk::30d692df-ab93-4ed7-adfd-7f0e88f8cf29" providerId="AD" clId="Web-{FCF74FBF-85D3-7578-D091-F69DDDB932E2}" dt="2025-03-24T15:25:47.895" v="92"/>
        <pc:sldMkLst>
          <pc:docMk/>
          <pc:sldMk cId="3106464196" sldId="277"/>
        </pc:sldMkLst>
      </pc:sldChg>
      <pc:sldChg chg="add del replId">
        <pc:chgData name="Phillips, Gabriel (RC0069379)" userId="S::rc0069379@student.riversidecollege.ac.uk::30d692df-ab93-4ed7-adfd-7f0e88f8cf29" providerId="AD" clId="Web-{FCF74FBF-85D3-7578-D091-F69DDDB932E2}" dt="2025-03-24T15:25:46.848" v="91"/>
        <pc:sldMkLst>
          <pc:docMk/>
          <pc:sldMk cId="3659723609" sldId="278"/>
        </pc:sldMkLst>
      </pc:sldChg>
    </pc:docChg>
  </pc:docChgLst>
  <pc:docChgLst>
    <pc:chgData name="Kidd, Alexander (RC0068366)" userId="S::rc0068366@student.riversidecollege.ac.uk::11a329d1-c1d7-49ea-ad12-8866d0179f5a" providerId="AD" clId="Web-{7637E5E5-73DC-87F5-B721-7CFDC3063B13}"/>
    <pc:docChg chg="modSld">
      <pc:chgData name="Kidd, Alexander (RC0068366)" userId="S::rc0068366@student.riversidecollege.ac.uk::11a329d1-c1d7-49ea-ad12-8866d0179f5a" providerId="AD" clId="Web-{7637E5E5-73DC-87F5-B721-7CFDC3063B13}" dt="2025-03-21T21:58:54.802" v="645"/>
      <pc:docMkLst>
        <pc:docMk/>
      </pc:docMkLst>
      <pc:sldChg chg="addSp delSp modSp mod setBg">
        <pc:chgData name="Kidd, Alexander (RC0068366)" userId="S::rc0068366@student.riversidecollege.ac.uk::11a329d1-c1d7-49ea-ad12-8866d0179f5a" providerId="AD" clId="Web-{7637E5E5-73DC-87F5-B721-7CFDC3063B13}" dt="2025-03-21T21:58:54.802" v="645"/>
        <pc:sldMkLst>
          <pc:docMk/>
          <pc:sldMk cId="488595174" sldId="264"/>
        </pc:sldMkLst>
        <pc:spChg chg="mod">
          <ac:chgData name="Kidd, Alexander (RC0068366)" userId="S::rc0068366@student.riversidecollege.ac.uk::11a329d1-c1d7-49ea-ad12-8866d0179f5a" providerId="AD" clId="Web-{7637E5E5-73DC-87F5-B721-7CFDC3063B13}" dt="2025-03-21T21:58:54.802" v="645"/>
          <ac:spMkLst>
            <pc:docMk/>
            <pc:sldMk cId="488595174" sldId="264"/>
            <ac:spMk id="2" creationId="{593FE41E-411E-EE7F-F29C-25CBE176FBA8}"/>
          </ac:spMkLst>
        </pc:spChg>
        <pc:spChg chg="mod">
          <ac:chgData name="Kidd, Alexander (RC0068366)" userId="S::rc0068366@student.riversidecollege.ac.uk::11a329d1-c1d7-49ea-ad12-8866d0179f5a" providerId="AD" clId="Web-{7637E5E5-73DC-87F5-B721-7CFDC3063B13}" dt="2025-03-21T21:58:54.802" v="645"/>
          <ac:spMkLst>
            <pc:docMk/>
            <pc:sldMk cId="488595174" sldId="264"/>
            <ac:spMk id="9" creationId="{00632C72-8920-189E-6569-573B62615CFB}"/>
          </ac:spMkLst>
        </pc:spChg>
        <pc:picChg chg="mod ord">
          <ac:chgData name="Kidd, Alexander (RC0068366)" userId="S::rc0068366@student.riversidecollege.ac.uk::11a329d1-c1d7-49ea-ad12-8866d0179f5a" providerId="AD" clId="Web-{7637E5E5-73DC-87F5-B721-7CFDC3063B13}" dt="2025-03-21T21:58:54.802" v="645"/>
          <ac:picMkLst>
            <pc:docMk/>
            <pc:sldMk cId="488595174" sldId="264"/>
            <ac:picMk id="5" creationId="{419BD4E0-F98A-FB37-F32B-B7DFA2778F42}"/>
          </ac:picMkLst>
        </pc:picChg>
        <pc:picChg chg="mod ord">
          <ac:chgData name="Kidd, Alexander (RC0068366)" userId="S::rc0068366@student.riversidecollege.ac.uk::11a329d1-c1d7-49ea-ad12-8866d0179f5a" providerId="AD" clId="Web-{7637E5E5-73DC-87F5-B721-7CFDC3063B13}" dt="2025-03-21T21:58:54.802" v="645"/>
          <ac:picMkLst>
            <pc:docMk/>
            <pc:sldMk cId="488595174" sldId="264"/>
            <ac:picMk id="6" creationId="{89309374-71F1-2719-D91D-BF5A05A6DC6F}"/>
          </ac:picMkLst>
        </pc:picChg>
        <pc:picChg chg="add mod">
          <ac:chgData name="Kidd, Alexander (RC0068366)" userId="S::rc0068366@student.riversidecollege.ac.uk::11a329d1-c1d7-49ea-ad12-8866d0179f5a" providerId="AD" clId="Web-{7637E5E5-73DC-87F5-B721-7CFDC3063B13}" dt="2025-03-21T21:58:54.802" v="645"/>
          <ac:picMkLst>
            <pc:docMk/>
            <pc:sldMk cId="488595174" sldId="264"/>
            <ac:picMk id="17" creationId="{C360FD23-0581-0706-91C3-D36DD20456D2}"/>
          </ac:picMkLst>
        </pc:picChg>
        <pc:cxnChg chg="add">
          <ac:chgData name="Kidd, Alexander (RC0068366)" userId="S::rc0068366@student.riversidecollege.ac.uk::11a329d1-c1d7-49ea-ad12-8866d0179f5a" providerId="AD" clId="Web-{7637E5E5-73DC-87F5-B721-7CFDC3063B13}" dt="2025-03-21T21:58:54.802" v="645"/>
          <ac:cxnSpMkLst>
            <pc:docMk/>
            <pc:sldMk cId="488595174" sldId="264"/>
            <ac:cxnSpMk id="22" creationId="{1503BFE4-729B-D9D0-C17B-501E6AF1127A}"/>
          </ac:cxnSpMkLst>
        </pc:cxnChg>
      </pc:sldChg>
    </pc:docChg>
  </pc:docChgLst>
  <pc:docChgLst>
    <pc:chgData name="Walker, Harry (RC0070878)" userId="0044dc8f-4d09-4565-a1a9-40d61e5e8582" providerId="ADAL" clId="{991C314F-7476-4299-8F10-B96F48D66730}"/>
    <pc:docChg chg="custSel modSld">
      <pc:chgData name="Walker, Harry (RC0070878)" userId="0044dc8f-4d09-4565-a1a9-40d61e5e8582" providerId="ADAL" clId="{991C314F-7476-4299-8F10-B96F48D66730}" dt="2025-03-26T10:14:38.311" v="288"/>
      <pc:docMkLst>
        <pc:docMk/>
      </pc:docMkLst>
      <pc:sldChg chg="modAnim">
        <pc:chgData name="Walker, Harry (RC0070878)" userId="0044dc8f-4d09-4565-a1a9-40d61e5e8582" providerId="ADAL" clId="{991C314F-7476-4299-8F10-B96F48D66730}" dt="2025-03-26T10:08:06.734" v="190"/>
        <pc:sldMkLst>
          <pc:docMk/>
          <pc:sldMk cId="1334524661" sldId="262"/>
        </pc:sldMkLst>
      </pc:sldChg>
      <pc:sldChg chg="modTransition modAnim">
        <pc:chgData name="Walker, Harry (RC0070878)" userId="0044dc8f-4d09-4565-a1a9-40d61e5e8582" providerId="ADAL" clId="{991C314F-7476-4299-8F10-B96F48D66730}" dt="2025-03-26T10:12:08.438" v="245"/>
        <pc:sldMkLst>
          <pc:docMk/>
          <pc:sldMk cId="4236226176" sldId="263"/>
        </pc:sldMkLst>
      </pc:sldChg>
      <pc:sldChg chg="modTransition modAnim">
        <pc:chgData name="Walker, Harry (RC0070878)" userId="0044dc8f-4d09-4565-a1a9-40d61e5e8582" providerId="ADAL" clId="{991C314F-7476-4299-8F10-B96F48D66730}" dt="2025-03-26T10:12:24.677" v="248"/>
        <pc:sldMkLst>
          <pc:docMk/>
          <pc:sldMk cId="488595174" sldId="264"/>
        </pc:sldMkLst>
      </pc:sldChg>
      <pc:sldChg chg="modTransition modAnim">
        <pc:chgData name="Walker, Harry (RC0070878)" userId="0044dc8f-4d09-4565-a1a9-40d61e5e8582" providerId="ADAL" clId="{991C314F-7476-4299-8F10-B96F48D66730}" dt="2025-03-26T10:13:06.977" v="257"/>
        <pc:sldMkLst>
          <pc:docMk/>
          <pc:sldMk cId="1380814233" sldId="265"/>
        </pc:sldMkLst>
      </pc:sldChg>
      <pc:sldChg chg="modTransition modAnim">
        <pc:chgData name="Walker, Harry (RC0070878)" userId="0044dc8f-4d09-4565-a1a9-40d61e5e8582" providerId="ADAL" clId="{991C314F-7476-4299-8F10-B96F48D66730}" dt="2025-03-26T10:08:37.445" v="197"/>
        <pc:sldMkLst>
          <pc:docMk/>
          <pc:sldMk cId="79624261" sldId="266"/>
        </pc:sldMkLst>
      </pc:sldChg>
      <pc:sldChg chg="modSp mod modTransition modAnim">
        <pc:chgData name="Walker, Harry (RC0070878)" userId="0044dc8f-4d09-4565-a1a9-40d61e5e8582" providerId="ADAL" clId="{991C314F-7476-4299-8F10-B96F48D66730}" dt="2025-03-26T10:13:31.673" v="264"/>
        <pc:sldMkLst>
          <pc:docMk/>
          <pc:sldMk cId="894505782" sldId="267"/>
        </pc:sldMkLst>
        <pc:picChg chg="mod">
          <ac:chgData name="Walker, Harry (RC0070878)" userId="0044dc8f-4d09-4565-a1a9-40d61e5e8582" providerId="ADAL" clId="{991C314F-7476-4299-8F10-B96F48D66730}" dt="2025-03-26T10:13:23.818" v="261" actId="1076"/>
          <ac:picMkLst>
            <pc:docMk/>
            <pc:sldMk cId="894505782" sldId="267"/>
            <ac:picMk id="4" creationId="{E1D37E5F-6A6D-A28F-E4E0-F4409DAE3BB8}"/>
          </ac:picMkLst>
        </pc:picChg>
      </pc:sldChg>
      <pc:sldChg chg="modTransition modAnim">
        <pc:chgData name="Walker, Harry (RC0070878)" userId="0044dc8f-4d09-4565-a1a9-40d61e5e8582" providerId="ADAL" clId="{991C314F-7476-4299-8F10-B96F48D66730}" dt="2025-03-26T10:09:42.609" v="207"/>
        <pc:sldMkLst>
          <pc:docMk/>
          <pc:sldMk cId="2839627807" sldId="268"/>
        </pc:sldMkLst>
      </pc:sldChg>
      <pc:sldChg chg="modTransition setBg modAnim">
        <pc:chgData name="Walker, Harry (RC0070878)" userId="0044dc8f-4d09-4565-a1a9-40d61e5e8582" providerId="ADAL" clId="{991C314F-7476-4299-8F10-B96F48D66730}" dt="2025-03-26T10:10:57.111" v="222"/>
        <pc:sldMkLst>
          <pc:docMk/>
          <pc:sldMk cId="479066924" sldId="269"/>
        </pc:sldMkLst>
      </pc:sldChg>
      <pc:sldChg chg="modTransition modAnim">
        <pc:chgData name="Walker, Harry (RC0070878)" userId="0044dc8f-4d09-4565-a1a9-40d61e5e8582" providerId="ADAL" clId="{991C314F-7476-4299-8F10-B96F48D66730}" dt="2025-03-26T10:12:48.205" v="252"/>
        <pc:sldMkLst>
          <pc:docMk/>
          <pc:sldMk cId="2249849461" sldId="270"/>
        </pc:sldMkLst>
      </pc:sldChg>
      <pc:sldChg chg="modTransition modAnim">
        <pc:chgData name="Walker, Harry (RC0070878)" userId="0044dc8f-4d09-4565-a1a9-40d61e5e8582" providerId="ADAL" clId="{991C314F-7476-4299-8F10-B96F48D66730}" dt="2025-03-26T10:11:29.125" v="231"/>
        <pc:sldMkLst>
          <pc:docMk/>
          <pc:sldMk cId="4250389856" sldId="271"/>
        </pc:sldMkLst>
      </pc:sldChg>
      <pc:sldChg chg="modTransition modAnim">
        <pc:chgData name="Walker, Harry (RC0070878)" userId="0044dc8f-4d09-4565-a1a9-40d61e5e8582" providerId="ADAL" clId="{991C314F-7476-4299-8F10-B96F48D66730}" dt="2025-03-26T10:08:46.357" v="199"/>
        <pc:sldMkLst>
          <pc:docMk/>
          <pc:sldMk cId="1608417738" sldId="273"/>
        </pc:sldMkLst>
      </pc:sldChg>
      <pc:sldChg chg="modTransition modAnim">
        <pc:chgData name="Walker, Harry (RC0070878)" userId="0044dc8f-4d09-4565-a1a9-40d61e5e8582" providerId="ADAL" clId="{991C314F-7476-4299-8F10-B96F48D66730}" dt="2025-03-26T10:09:54.009" v="209"/>
        <pc:sldMkLst>
          <pc:docMk/>
          <pc:sldMk cId="3829689942" sldId="274"/>
        </pc:sldMkLst>
      </pc:sldChg>
      <pc:sldChg chg="modTransition modAnim">
        <pc:chgData name="Walker, Harry (RC0070878)" userId="0044dc8f-4d09-4565-a1a9-40d61e5e8582" providerId="ADAL" clId="{991C314F-7476-4299-8F10-B96F48D66730}" dt="2025-03-26T10:11:36.902" v="233"/>
        <pc:sldMkLst>
          <pc:docMk/>
          <pc:sldMk cId="2549629377" sldId="275"/>
        </pc:sldMkLst>
      </pc:sldChg>
      <pc:sldChg chg="modSp modTransition modAnim">
        <pc:chgData name="Walker, Harry (RC0070878)" userId="0044dc8f-4d09-4565-a1a9-40d61e5e8582" providerId="ADAL" clId="{991C314F-7476-4299-8F10-B96F48D66730}" dt="2025-03-26T10:13:50.508" v="278"/>
        <pc:sldMkLst>
          <pc:docMk/>
          <pc:sldMk cId="3829300563" sldId="276"/>
        </pc:sldMkLst>
        <pc:spChg chg="mod">
          <ac:chgData name="Walker, Harry (RC0070878)" userId="0044dc8f-4d09-4565-a1a9-40d61e5e8582" providerId="ADAL" clId="{991C314F-7476-4299-8F10-B96F48D66730}" dt="2025-03-26T10:13:47.973" v="277" actId="115"/>
          <ac:spMkLst>
            <pc:docMk/>
            <pc:sldMk cId="3829300563" sldId="276"/>
            <ac:spMk id="2" creationId="{75C6A689-DCED-A0C1-05EA-70C902479094}"/>
          </ac:spMkLst>
        </pc:spChg>
      </pc:sldChg>
      <pc:sldChg chg="addSp modSp mod modTransition setBg modAnim">
        <pc:chgData name="Walker, Harry (RC0070878)" userId="0044dc8f-4d09-4565-a1a9-40d61e5e8582" providerId="ADAL" clId="{991C314F-7476-4299-8F10-B96F48D66730}" dt="2025-03-26T10:14:38.311" v="288"/>
        <pc:sldMkLst>
          <pc:docMk/>
          <pc:sldMk cId="3491524211" sldId="277"/>
        </pc:sldMkLst>
        <pc:spChg chg="mod">
          <ac:chgData name="Walker, Harry (RC0070878)" userId="0044dc8f-4d09-4565-a1a9-40d61e5e8582" providerId="ADAL" clId="{991C314F-7476-4299-8F10-B96F48D66730}" dt="2025-03-26T09:51:52.108" v="107" actId="1076"/>
          <ac:spMkLst>
            <pc:docMk/>
            <pc:sldMk cId="3491524211" sldId="277"/>
            <ac:spMk id="2" creationId="{38FD1C9E-3645-7CE3-2202-337DC586E2FB}"/>
          </ac:spMkLst>
        </pc:spChg>
        <pc:spChg chg="mod">
          <ac:chgData name="Walker, Harry (RC0070878)" userId="0044dc8f-4d09-4565-a1a9-40d61e5e8582" providerId="ADAL" clId="{991C314F-7476-4299-8F10-B96F48D66730}" dt="2025-03-26T09:53:15.596" v="123" actId="1076"/>
          <ac:spMkLst>
            <pc:docMk/>
            <pc:sldMk cId="3491524211" sldId="277"/>
            <ac:spMk id="3" creationId="{7D308136-6E8E-E8CF-39FA-2C7C9AA09FD3}"/>
          </ac:spMkLst>
        </pc:spChg>
        <pc:spChg chg="add mod">
          <ac:chgData name="Walker, Harry (RC0070878)" userId="0044dc8f-4d09-4565-a1a9-40d61e5e8582" providerId="ADAL" clId="{991C314F-7476-4299-8F10-B96F48D66730}" dt="2025-03-26T09:53:20.420" v="124" actId="1076"/>
          <ac:spMkLst>
            <pc:docMk/>
            <pc:sldMk cId="3491524211" sldId="277"/>
            <ac:spMk id="4" creationId="{BDED3126-6791-9B80-3736-4DD7155BB3E8}"/>
          </ac:spMkLst>
        </pc:spChg>
        <pc:picChg chg="add mod">
          <ac:chgData name="Walker, Harry (RC0070878)" userId="0044dc8f-4d09-4565-a1a9-40d61e5e8582" providerId="ADAL" clId="{991C314F-7476-4299-8F10-B96F48D66730}" dt="2025-03-26T09:51:17.653" v="98" actId="1076"/>
          <ac:picMkLst>
            <pc:docMk/>
            <pc:sldMk cId="3491524211" sldId="277"/>
            <ac:picMk id="6" creationId="{78F29CEA-10B8-BCDD-2209-41EB7379AB66}"/>
          </ac:picMkLst>
        </pc:picChg>
        <pc:picChg chg="add mod">
          <ac:chgData name="Walker, Harry (RC0070878)" userId="0044dc8f-4d09-4565-a1a9-40d61e5e8582" providerId="ADAL" clId="{991C314F-7476-4299-8F10-B96F48D66730}" dt="2025-03-26T09:55:16.367" v="125" actId="1076"/>
          <ac:picMkLst>
            <pc:docMk/>
            <pc:sldMk cId="3491524211" sldId="277"/>
            <ac:picMk id="8" creationId="{221E9698-0364-9944-A547-99A512540571}"/>
          </ac:picMkLst>
        </pc:picChg>
      </pc:sldChg>
    </pc:docChg>
  </pc:docChgLst>
  <pc:docChgLst>
    <pc:chgData name="Kidd, Alexander (RC0068366)" userId="S::rc0068366@student.riversidecollege.ac.uk::11a329d1-c1d7-49ea-ad12-8866d0179f5a" providerId="AD" clId="Web-{C993C07C-094F-CA89-7455-64A14FA5A6C1}"/>
    <pc:docChg chg="modSld">
      <pc:chgData name="Kidd, Alexander (RC0068366)" userId="S::rc0068366@student.riversidecollege.ac.uk::11a329d1-c1d7-49ea-ad12-8866d0179f5a" providerId="AD" clId="Web-{C993C07C-094F-CA89-7455-64A14FA5A6C1}" dt="2025-03-24T09:40:56.095" v="59" actId="20577"/>
      <pc:docMkLst>
        <pc:docMk/>
      </pc:docMkLst>
      <pc:sldChg chg="modSp">
        <pc:chgData name="Kidd, Alexander (RC0068366)" userId="S::rc0068366@student.riversidecollege.ac.uk::11a329d1-c1d7-49ea-ad12-8866d0179f5a" providerId="AD" clId="Web-{C993C07C-094F-CA89-7455-64A14FA5A6C1}" dt="2025-03-24T09:40:56.095" v="59" actId="20577"/>
        <pc:sldMkLst>
          <pc:docMk/>
          <pc:sldMk cId="2839627807" sldId="268"/>
        </pc:sldMkLst>
        <pc:spChg chg="mod">
          <ac:chgData name="Kidd, Alexander (RC0068366)" userId="S::rc0068366@student.riversidecollege.ac.uk::11a329d1-c1d7-49ea-ad12-8866d0179f5a" providerId="AD" clId="Web-{C993C07C-094F-CA89-7455-64A14FA5A6C1}" dt="2025-03-24T09:40:56.095" v="59" actId="20577"/>
          <ac:spMkLst>
            <pc:docMk/>
            <pc:sldMk cId="2839627807" sldId="268"/>
            <ac:spMk id="8" creationId="{03DE85A7-F5A1-7F35-C549-390323E7101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627338-624D-49C9-924B-97051EEDF8A9}" type="datetimeFigureOut">
              <a:rPr lang="en-GB" smtClean="0"/>
              <a:t>27/03/2025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C687FD-5736-4F9F-9517-8B978C16CDCC}" type="slidenum">
              <a:rPr lang="en-GB" smtClean="0"/>
              <a:t>‹#›</a:t>
            </a:fld>
            <a:endParaRPr lang="en-GB"/>
          </a:p>
        </p:txBody>
      </p:sp>
    </p:spTree>
    <p:extLst>
      <p:ext uri="{BB962C8B-B14F-4D97-AF65-F5344CB8AC3E}">
        <p14:creationId xmlns:p14="http://schemas.microsoft.com/office/powerpoint/2010/main" val="238882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C687FD-5736-4F9F-9517-8B978C16CDCC}" type="slidenum">
              <a:rPr lang="en-GB" smtClean="0"/>
              <a:t>8</a:t>
            </a:fld>
            <a:endParaRPr lang="en-GB"/>
          </a:p>
        </p:txBody>
      </p:sp>
    </p:spTree>
    <p:extLst>
      <p:ext uri="{BB962C8B-B14F-4D97-AF65-F5344CB8AC3E}">
        <p14:creationId xmlns:p14="http://schemas.microsoft.com/office/powerpoint/2010/main" val="859280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C687FD-5736-4F9F-9517-8B978C16CDCC}" type="slidenum">
              <a:rPr lang="en-GB" smtClean="0"/>
              <a:t>19</a:t>
            </a:fld>
            <a:endParaRPr lang="en-GB"/>
          </a:p>
        </p:txBody>
      </p:sp>
    </p:spTree>
    <p:extLst>
      <p:ext uri="{BB962C8B-B14F-4D97-AF65-F5344CB8AC3E}">
        <p14:creationId xmlns:p14="http://schemas.microsoft.com/office/powerpoint/2010/main" val="1246431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81941-92DB-9435-A7A0-6C6F0E9C1F8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2846CAFE-507D-A7AA-BBF3-15950A7BD2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87E58796-39A0-D15E-9892-ECEE7D13A7D0}"/>
              </a:ext>
            </a:extLst>
          </p:cNvPr>
          <p:cNvSpPr>
            <a:spLocks noGrp="1"/>
          </p:cNvSpPr>
          <p:nvPr>
            <p:ph type="dt" sz="half" idx="10"/>
          </p:nvPr>
        </p:nvSpPr>
        <p:spPr/>
        <p:txBody>
          <a:bodyPr/>
          <a:lstStyle/>
          <a:p>
            <a:fld id="{7192E6D3-F743-4F4F-BD71-0DF9B514BC52}" type="datetimeFigureOut">
              <a:rPr lang="en-GB" smtClean="0"/>
              <a:t>27/03/2025</a:t>
            </a:fld>
            <a:endParaRPr lang="en-GB"/>
          </a:p>
        </p:txBody>
      </p:sp>
      <p:sp>
        <p:nvSpPr>
          <p:cNvPr id="5" name="Footer Placeholder 4">
            <a:extLst>
              <a:ext uri="{FF2B5EF4-FFF2-40B4-BE49-F238E27FC236}">
                <a16:creationId xmlns:a16="http://schemas.microsoft.com/office/drawing/2014/main" id="{B71B8FB2-D5DA-1B3D-4188-E32CB7EF13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01A1A9-01DC-4F79-8D96-DAA9120DBE87}"/>
              </a:ext>
            </a:extLst>
          </p:cNvPr>
          <p:cNvSpPr>
            <a:spLocks noGrp="1"/>
          </p:cNvSpPr>
          <p:nvPr>
            <p:ph type="sldNum" sz="quarter" idx="12"/>
          </p:nvPr>
        </p:nvSpPr>
        <p:spPr/>
        <p:txBody>
          <a:bodyPr/>
          <a:lstStyle/>
          <a:p>
            <a:fld id="{EF05EE35-3203-4170-B7FA-120443C7B629}" type="slidenum">
              <a:rPr lang="en-GB" smtClean="0"/>
              <a:t>‹#›</a:t>
            </a:fld>
            <a:endParaRPr lang="en-GB"/>
          </a:p>
        </p:txBody>
      </p:sp>
    </p:spTree>
    <p:extLst>
      <p:ext uri="{BB962C8B-B14F-4D97-AF65-F5344CB8AC3E}">
        <p14:creationId xmlns:p14="http://schemas.microsoft.com/office/powerpoint/2010/main" val="2280053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EB8CE-F132-FD0B-16FF-F9D3ACB2A88E}"/>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BC3087FC-56B1-7570-9165-AEA31916E8D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5FFF737-EC03-422B-3F11-E50032B537C3}"/>
              </a:ext>
            </a:extLst>
          </p:cNvPr>
          <p:cNvSpPr>
            <a:spLocks noGrp="1"/>
          </p:cNvSpPr>
          <p:nvPr>
            <p:ph type="dt" sz="half" idx="10"/>
          </p:nvPr>
        </p:nvSpPr>
        <p:spPr/>
        <p:txBody>
          <a:bodyPr/>
          <a:lstStyle/>
          <a:p>
            <a:fld id="{7192E6D3-F743-4F4F-BD71-0DF9B514BC52}" type="datetimeFigureOut">
              <a:rPr lang="en-GB" smtClean="0"/>
              <a:t>27/03/2025</a:t>
            </a:fld>
            <a:endParaRPr lang="en-GB"/>
          </a:p>
        </p:txBody>
      </p:sp>
      <p:sp>
        <p:nvSpPr>
          <p:cNvPr id="5" name="Footer Placeholder 4">
            <a:extLst>
              <a:ext uri="{FF2B5EF4-FFF2-40B4-BE49-F238E27FC236}">
                <a16:creationId xmlns:a16="http://schemas.microsoft.com/office/drawing/2014/main" id="{D7437458-DAFA-B95C-218E-BA9C9645F3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71A92A-38B9-615F-03E3-208B3F03FFA2}"/>
              </a:ext>
            </a:extLst>
          </p:cNvPr>
          <p:cNvSpPr>
            <a:spLocks noGrp="1"/>
          </p:cNvSpPr>
          <p:nvPr>
            <p:ph type="sldNum" sz="quarter" idx="12"/>
          </p:nvPr>
        </p:nvSpPr>
        <p:spPr/>
        <p:txBody>
          <a:bodyPr/>
          <a:lstStyle/>
          <a:p>
            <a:fld id="{EF05EE35-3203-4170-B7FA-120443C7B629}" type="slidenum">
              <a:rPr lang="en-GB" smtClean="0"/>
              <a:t>‹#›</a:t>
            </a:fld>
            <a:endParaRPr lang="en-GB"/>
          </a:p>
        </p:txBody>
      </p:sp>
    </p:spTree>
    <p:extLst>
      <p:ext uri="{BB962C8B-B14F-4D97-AF65-F5344CB8AC3E}">
        <p14:creationId xmlns:p14="http://schemas.microsoft.com/office/powerpoint/2010/main" val="4183816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30E903-D545-66AD-4F2C-474C1959D1B7}"/>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D8B7CB7F-0918-73E7-D731-1ABAE954F06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530F69A-A7BF-7033-1AFE-4ABB450B059C}"/>
              </a:ext>
            </a:extLst>
          </p:cNvPr>
          <p:cNvSpPr>
            <a:spLocks noGrp="1"/>
          </p:cNvSpPr>
          <p:nvPr>
            <p:ph type="dt" sz="half" idx="10"/>
          </p:nvPr>
        </p:nvSpPr>
        <p:spPr/>
        <p:txBody>
          <a:bodyPr/>
          <a:lstStyle/>
          <a:p>
            <a:fld id="{7192E6D3-F743-4F4F-BD71-0DF9B514BC52}" type="datetimeFigureOut">
              <a:rPr lang="en-GB" smtClean="0"/>
              <a:t>27/03/2025</a:t>
            </a:fld>
            <a:endParaRPr lang="en-GB"/>
          </a:p>
        </p:txBody>
      </p:sp>
      <p:sp>
        <p:nvSpPr>
          <p:cNvPr id="5" name="Footer Placeholder 4">
            <a:extLst>
              <a:ext uri="{FF2B5EF4-FFF2-40B4-BE49-F238E27FC236}">
                <a16:creationId xmlns:a16="http://schemas.microsoft.com/office/drawing/2014/main" id="{4852FA4E-2351-FD59-2C32-86FFEBD872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88A03F-AB1F-7FDB-83D8-2175BBB864E5}"/>
              </a:ext>
            </a:extLst>
          </p:cNvPr>
          <p:cNvSpPr>
            <a:spLocks noGrp="1"/>
          </p:cNvSpPr>
          <p:nvPr>
            <p:ph type="sldNum" sz="quarter" idx="12"/>
          </p:nvPr>
        </p:nvSpPr>
        <p:spPr/>
        <p:txBody>
          <a:bodyPr/>
          <a:lstStyle/>
          <a:p>
            <a:fld id="{EF05EE35-3203-4170-B7FA-120443C7B629}" type="slidenum">
              <a:rPr lang="en-GB" smtClean="0"/>
              <a:t>‹#›</a:t>
            </a:fld>
            <a:endParaRPr lang="en-GB"/>
          </a:p>
        </p:txBody>
      </p:sp>
    </p:spTree>
    <p:extLst>
      <p:ext uri="{BB962C8B-B14F-4D97-AF65-F5344CB8AC3E}">
        <p14:creationId xmlns:p14="http://schemas.microsoft.com/office/powerpoint/2010/main" val="628122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A7EDB-7696-D4FE-2D27-FB172B1549E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A2A0DC8-6F5A-B33D-1E09-821B9EC51C7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9B5C0C1-0259-BDBF-91C5-46CE24EA90D8}"/>
              </a:ext>
            </a:extLst>
          </p:cNvPr>
          <p:cNvSpPr>
            <a:spLocks noGrp="1"/>
          </p:cNvSpPr>
          <p:nvPr>
            <p:ph type="dt" sz="half" idx="10"/>
          </p:nvPr>
        </p:nvSpPr>
        <p:spPr/>
        <p:txBody>
          <a:bodyPr/>
          <a:lstStyle/>
          <a:p>
            <a:fld id="{7192E6D3-F743-4F4F-BD71-0DF9B514BC52}" type="datetimeFigureOut">
              <a:rPr lang="en-GB" smtClean="0"/>
              <a:t>27/03/2025</a:t>
            </a:fld>
            <a:endParaRPr lang="en-GB"/>
          </a:p>
        </p:txBody>
      </p:sp>
      <p:sp>
        <p:nvSpPr>
          <p:cNvPr id="5" name="Footer Placeholder 4">
            <a:extLst>
              <a:ext uri="{FF2B5EF4-FFF2-40B4-BE49-F238E27FC236}">
                <a16:creationId xmlns:a16="http://schemas.microsoft.com/office/drawing/2014/main" id="{E7DF6F38-3C78-B299-471E-5B4FDA69D3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E064BA-70EB-226B-4A14-E04DD593D1AE}"/>
              </a:ext>
            </a:extLst>
          </p:cNvPr>
          <p:cNvSpPr>
            <a:spLocks noGrp="1"/>
          </p:cNvSpPr>
          <p:nvPr>
            <p:ph type="sldNum" sz="quarter" idx="12"/>
          </p:nvPr>
        </p:nvSpPr>
        <p:spPr/>
        <p:txBody>
          <a:bodyPr/>
          <a:lstStyle/>
          <a:p>
            <a:fld id="{EF05EE35-3203-4170-B7FA-120443C7B629}" type="slidenum">
              <a:rPr lang="en-GB" smtClean="0"/>
              <a:t>‹#›</a:t>
            </a:fld>
            <a:endParaRPr lang="en-GB"/>
          </a:p>
        </p:txBody>
      </p:sp>
    </p:spTree>
    <p:extLst>
      <p:ext uri="{BB962C8B-B14F-4D97-AF65-F5344CB8AC3E}">
        <p14:creationId xmlns:p14="http://schemas.microsoft.com/office/powerpoint/2010/main" val="2517930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8014B-4A47-12AF-E428-5094A57B86A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35634C16-465F-5593-C03E-62C0C5C9FE6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A139D52-5784-5A22-AB8F-1F365C41E8E7}"/>
              </a:ext>
            </a:extLst>
          </p:cNvPr>
          <p:cNvSpPr>
            <a:spLocks noGrp="1"/>
          </p:cNvSpPr>
          <p:nvPr>
            <p:ph type="dt" sz="half" idx="10"/>
          </p:nvPr>
        </p:nvSpPr>
        <p:spPr/>
        <p:txBody>
          <a:bodyPr/>
          <a:lstStyle/>
          <a:p>
            <a:fld id="{7192E6D3-F743-4F4F-BD71-0DF9B514BC52}" type="datetimeFigureOut">
              <a:rPr lang="en-GB" smtClean="0"/>
              <a:t>27/03/2025</a:t>
            </a:fld>
            <a:endParaRPr lang="en-GB"/>
          </a:p>
        </p:txBody>
      </p:sp>
      <p:sp>
        <p:nvSpPr>
          <p:cNvPr id="5" name="Footer Placeholder 4">
            <a:extLst>
              <a:ext uri="{FF2B5EF4-FFF2-40B4-BE49-F238E27FC236}">
                <a16:creationId xmlns:a16="http://schemas.microsoft.com/office/drawing/2014/main" id="{391CDA56-2E9C-CF9F-2DE6-3E4A1C85B8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B58DCC-348F-F704-4527-416262A42D90}"/>
              </a:ext>
            </a:extLst>
          </p:cNvPr>
          <p:cNvSpPr>
            <a:spLocks noGrp="1"/>
          </p:cNvSpPr>
          <p:nvPr>
            <p:ph type="sldNum" sz="quarter" idx="12"/>
          </p:nvPr>
        </p:nvSpPr>
        <p:spPr/>
        <p:txBody>
          <a:bodyPr/>
          <a:lstStyle/>
          <a:p>
            <a:fld id="{EF05EE35-3203-4170-B7FA-120443C7B629}" type="slidenum">
              <a:rPr lang="en-GB" smtClean="0"/>
              <a:t>‹#›</a:t>
            </a:fld>
            <a:endParaRPr lang="en-GB"/>
          </a:p>
        </p:txBody>
      </p:sp>
    </p:spTree>
    <p:extLst>
      <p:ext uri="{BB962C8B-B14F-4D97-AF65-F5344CB8AC3E}">
        <p14:creationId xmlns:p14="http://schemas.microsoft.com/office/powerpoint/2010/main" val="2014770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82CEB-A2DB-5FB1-5D3D-D0D7EEF8C28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0C50749-DD23-CA4E-C94F-F5F8E2855DB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4FF8C09-8AAC-B252-579B-318329E8698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CAAA703-F808-F35D-E760-AF97A3D5076D}"/>
              </a:ext>
            </a:extLst>
          </p:cNvPr>
          <p:cNvSpPr>
            <a:spLocks noGrp="1"/>
          </p:cNvSpPr>
          <p:nvPr>
            <p:ph type="dt" sz="half" idx="10"/>
          </p:nvPr>
        </p:nvSpPr>
        <p:spPr/>
        <p:txBody>
          <a:bodyPr/>
          <a:lstStyle/>
          <a:p>
            <a:fld id="{7192E6D3-F743-4F4F-BD71-0DF9B514BC52}" type="datetimeFigureOut">
              <a:rPr lang="en-GB" smtClean="0"/>
              <a:t>27/03/2025</a:t>
            </a:fld>
            <a:endParaRPr lang="en-GB"/>
          </a:p>
        </p:txBody>
      </p:sp>
      <p:sp>
        <p:nvSpPr>
          <p:cNvPr id="6" name="Footer Placeholder 5">
            <a:extLst>
              <a:ext uri="{FF2B5EF4-FFF2-40B4-BE49-F238E27FC236}">
                <a16:creationId xmlns:a16="http://schemas.microsoft.com/office/drawing/2014/main" id="{C99DA0DB-5E06-A48F-7F09-7CB883A4DD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A733C3-EA37-3309-8961-164DE98DABBF}"/>
              </a:ext>
            </a:extLst>
          </p:cNvPr>
          <p:cNvSpPr>
            <a:spLocks noGrp="1"/>
          </p:cNvSpPr>
          <p:nvPr>
            <p:ph type="sldNum" sz="quarter" idx="12"/>
          </p:nvPr>
        </p:nvSpPr>
        <p:spPr/>
        <p:txBody>
          <a:bodyPr/>
          <a:lstStyle/>
          <a:p>
            <a:fld id="{EF05EE35-3203-4170-B7FA-120443C7B629}" type="slidenum">
              <a:rPr lang="en-GB" smtClean="0"/>
              <a:t>‹#›</a:t>
            </a:fld>
            <a:endParaRPr lang="en-GB"/>
          </a:p>
        </p:txBody>
      </p:sp>
    </p:spTree>
    <p:extLst>
      <p:ext uri="{BB962C8B-B14F-4D97-AF65-F5344CB8AC3E}">
        <p14:creationId xmlns:p14="http://schemas.microsoft.com/office/powerpoint/2010/main" val="4256300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EC4B7-C781-032D-A191-203C338CA8C5}"/>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706DFC3D-CC4D-750F-6A7A-27948D395B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2BC00FB-AED1-161D-0DEB-3591D05046C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7D5793C9-5790-9151-9B88-FDC8FCD4F8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064F2EE-886D-C91C-05CC-57A3F5BAB48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52FDF4F9-BF57-B374-F26C-8FAD440B5F5A}"/>
              </a:ext>
            </a:extLst>
          </p:cNvPr>
          <p:cNvSpPr>
            <a:spLocks noGrp="1"/>
          </p:cNvSpPr>
          <p:nvPr>
            <p:ph type="dt" sz="half" idx="10"/>
          </p:nvPr>
        </p:nvSpPr>
        <p:spPr/>
        <p:txBody>
          <a:bodyPr/>
          <a:lstStyle/>
          <a:p>
            <a:fld id="{7192E6D3-F743-4F4F-BD71-0DF9B514BC52}" type="datetimeFigureOut">
              <a:rPr lang="en-GB" smtClean="0"/>
              <a:t>27/03/2025</a:t>
            </a:fld>
            <a:endParaRPr lang="en-GB"/>
          </a:p>
        </p:txBody>
      </p:sp>
      <p:sp>
        <p:nvSpPr>
          <p:cNvPr id="8" name="Footer Placeholder 7">
            <a:extLst>
              <a:ext uri="{FF2B5EF4-FFF2-40B4-BE49-F238E27FC236}">
                <a16:creationId xmlns:a16="http://schemas.microsoft.com/office/drawing/2014/main" id="{73575810-39FF-7C04-E16A-B4DACC0A057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B3D23C6-034C-2487-7A0D-029FBF3D9418}"/>
              </a:ext>
            </a:extLst>
          </p:cNvPr>
          <p:cNvSpPr>
            <a:spLocks noGrp="1"/>
          </p:cNvSpPr>
          <p:nvPr>
            <p:ph type="sldNum" sz="quarter" idx="12"/>
          </p:nvPr>
        </p:nvSpPr>
        <p:spPr/>
        <p:txBody>
          <a:bodyPr/>
          <a:lstStyle/>
          <a:p>
            <a:fld id="{EF05EE35-3203-4170-B7FA-120443C7B629}" type="slidenum">
              <a:rPr lang="en-GB" smtClean="0"/>
              <a:t>‹#›</a:t>
            </a:fld>
            <a:endParaRPr lang="en-GB"/>
          </a:p>
        </p:txBody>
      </p:sp>
    </p:spTree>
    <p:extLst>
      <p:ext uri="{BB962C8B-B14F-4D97-AF65-F5344CB8AC3E}">
        <p14:creationId xmlns:p14="http://schemas.microsoft.com/office/powerpoint/2010/main" val="2739134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4882-26AB-B4F4-79A4-98264764CF9F}"/>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38990DE-B144-9BEB-121D-EDEC45FA234A}"/>
              </a:ext>
            </a:extLst>
          </p:cNvPr>
          <p:cNvSpPr>
            <a:spLocks noGrp="1"/>
          </p:cNvSpPr>
          <p:nvPr>
            <p:ph type="dt" sz="half" idx="10"/>
          </p:nvPr>
        </p:nvSpPr>
        <p:spPr/>
        <p:txBody>
          <a:bodyPr/>
          <a:lstStyle/>
          <a:p>
            <a:fld id="{7192E6D3-F743-4F4F-BD71-0DF9B514BC52}" type="datetimeFigureOut">
              <a:rPr lang="en-GB" smtClean="0"/>
              <a:t>27/03/2025</a:t>
            </a:fld>
            <a:endParaRPr lang="en-GB"/>
          </a:p>
        </p:txBody>
      </p:sp>
      <p:sp>
        <p:nvSpPr>
          <p:cNvPr id="4" name="Footer Placeholder 3">
            <a:extLst>
              <a:ext uri="{FF2B5EF4-FFF2-40B4-BE49-F238E27FC236}">
                <a16:creationId xmlns:a16="http://schemas.microsoft.com/office/drawing/2014/main" id="{369A2937-C550-E98F-D864-6374ABE2CB0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3777489-779F-8596-1B03-03B260A9E6A6}"/>
              </a:ext>
            </a:extLst>
          </p:cNvPr>
          <p:cNvSpPr>
            <a:spLocks noGrp="1"/>
          </p:cNvSpPr>
          <p:nvPr>
            <p:ph type="sldNum" sz="quarter" idx="12"/>
          </p:nvPr>
        </p:nvSpPr>
        <p:spPr/>
        <p:txBody>
          <a:bodyPr/>
          <a:lstStyle/>
          <a:p>
            <a:fld id="{EF05EE35-3203-4170-B7FA-120443C7B629}" type="slidenum">
              <a:rPr lang="en-GB" smtClean="0"/>
              <a:t>‹#›</a:t>
            </a:fld>
            <a:endParaRPr lang="en-GB"/>
          </a:p>
        </p:txBody>
      </p:sp>
    </p:spTree>
    <p:extLst>
      <p:ext uri="{BB962C8B-B14F-4D97-AF65-F5344CB8AC3E}">
        <p14:creationId xmlns:p14="http://schemas.microsoft.com/office/powerpoint/2010/main" val="126221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02902D-A3DF-2E35-C32A-7468B5DE5F4A}"/>
              </a:ext>
            </a:extLst>
          </p:cNvPr>
          <p:cNvSpPr>
            <a:spLocks noGrp="1"/>
          </p:cNvSpPr>
          <p:nvPr>
            <p:ph type="dt" sz="half" idx="10"/>
          </p:nvPr>
        </p:nvSpPr>
        <p:spPr/>
        <p:txBody>
          <a:bodyPr/>
          <a:lstStyle/>
          <a:p>
            <a:fld id="{7192E6D3-F743-4F4F-BD71-0DF9B514BC52}" type="datetimeFigureOut">
              <a:rPr lang="en-GB" smtClean="0"/>
              <a:t>27/03/2025</a:t>
            </a:fld>
            <a:endParaRPr lang="en-GB"/>
          </a:p>
        </p:txBody>
      </p:sp>
      <p:sp>
        <p:nvSpPr>
          <p:cNvPr id="3" name="Footer Placeholder 2">
            <a:extLst>
              <a:ext uri="{FF2B5EF4-FFF2-40B4-BE49-F238E27FC236}">
                <a16:creationId xmlns:a16="http://schemas.microsoft.com/office/drawing/2014/main" id="{F1248965-D30F-020C-642E-D7C6B5C7FD7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2174E2C-8B83-17BE-161B-4B384CAEDD65}"/>
              </a:ext>
            </a:extLst>
          </p:cNvPr>
          <p:cNvSpPr>
            <a:spLocks noGrp="1"/>
          </p:cNvSpPr>
          <p:nvPr>
            <p:ph type="sldNum" sz="quarter" idx="12"/>
          </p:nvPr>
        </p:nvSpPr>
        <p:spPr/>
        <p:txBody>
          <a:bodyPr/>
          <a:lstStyle/>
          <a:p>
            <a:fld id="{EF05EE35-3203-4170-B7FA-120443C7B629}" type="slidenum">
              <a:rPr lang="en-GB" smtClean="0"/>
              <a:t>‹#›</a:t>
            </a:fld>
            <a:endParaRPr lang="en-GB"/>
          </a:p>
        </p:txBody>
      </p:sp>
    </p:spTree>
    <p:extLst>
      <p:ext uri="{BB962C8B-B14F-4D97-AF65-F5344CB8AC3E}">
        <p14:creationId xmlns:p14="http://schemas.microsoft.com/office/powerpoint/2010/main" val="3877079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EA4A0-6D6A-4CAE-4D62-4CEBC388694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4CE48AE-D594-99D4-AA87-AAC4EED585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02E6D8E3-CADE-3C76-E71A-DEF5B79AF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F5A6EBB-B1A6-76AA-32E6-69115914CEA3}"/>
              </a:ext>
            </a:extLst>
          </p:cNvPr>
          <p:cNvSpPr>
            <a:spLocks noGrp="1"/>
          </p:cNvSpPr>
          <p:nvPr>
            <p:ph type="dt" sz="half" idx="10"/>
          </p:nvPr>
        </p:nvSpPr>
        <p:spPr/>
        <p:txBody>
          <a:bodyPr/>
          <a:lstStyle/>
          <a:p>
            <a:fld id="{7192E6D3-F743-4F4F-BD71-0DF9B514BC52}" type="datetimeFigureOut">
              <a:rPr lang="en-GB" smtClean="0"/>
              <a:t>27/03/2025</a:t>
            </a:fld>
            <a:endParaRPr lang="en-GB"/>
          </a:p>
        </p:txBody>
      </p:sp>
      <p:sp>
        <p:nvSpPr>
          <p:cNvPr id="6" name="Footer Placeholder 5">
            <a:extLst>
              <a:ext uri="{FF2B5EF4-FFF2-40B4-BE49-F238E27FC236}">
                <a16:creationId xmlns:a16="http://schemas.microsoft.com/office/drawing/2014/main" id="{77BAE86A-A355-405F-FBFF-D35B14AD9D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D82549-808F-4B93-B687-39631C218BD9}"/>
              </a:ext>
            </a:extLst>
          </p:cNvPr>
          <p:cNvSpPr>
            <a:spLocks noGrp="1"/>
          </p:cNvSpPr>
          <p:nvPr>
            <p:ph type="sldNum" sz="quarter" idx="12"/>
          </p:nvPr>
        </p:nvSpPr>
        <p:spPr/>
        <p:txBody>
          <a:bodyPr/>
          <a:lstStyle/>
          <a:p>
            <a:fld id="{EF05EE35-3203-4170-B7FA-120443C7B629}" type="slidenum">
              <a:rPr lang="en-GB" smtClean="0"/>
              <a:t>‹#›</a:t>
            </a:fld>
            <a:endParaRPr lang="en-GB"/>
          </a:p>
        </p:txBody>
      </p:sp>
    </p:spTree>
    <p:extLst>
      <p:ext uri="{BB962C8B-B14F-4D97-AF65-F5344CB8AC3E}">
        <p14:creationId xmlns:p14="http://schemas.microsoft.com/office/powerpoint/2010/main" val="519608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5EAFB-824A-5702-5093-D13D095BB64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B5FB5301-FDEF-AC7A-AFF5-3806CF8708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17B1A60-5284-7B81-911C-186198C83C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25B35CC-A9F1-236C-AAA9-3A822E7C5639}"/>
              </a:ext>
            </a:extLst>
          </p:cNvPr>
          <p:cNvSpPr>
            <a:spLocks noGrp="1"/>
          </p:cNvSpPr>
          <p:nvPr>
            <p:ph type="dt" sz="half" idx="10"/>
          </p:nvPr>
        </p:nvSpPr>
        <p:spPr/>
        <p:txBody>
          <a:bodyPr/>
          <a:lstStyle/>
          <a:p>
            <a:fld id="{7192E6D3-F743-4F4F-BD71-0DF9B514BC52}" type="datetimeFigureOut">
              <a:rPr lang="en-GB" smtClean="0"/>
              <a:t>27/03/2025</a:t>
            </a:fld>
            <a:endParaRPr lang="en-GB"/>
          </a:p>
        </p:txBody>
      </p:sp>
      <p:sp>
        <p:nvSpPr>
          <p:cNvPr id="6" name="Footer Placeholder 5">
            <a:extLst>
              <a:ext uri="{FF2B5EF4-FFF2-40B4-BE49-F238E27FC236}">
                <a16:creationId xmlns:a16="http://schemas.microsoft.com/office/drawing/2014/main" id="{FB533AA3-A632-1319-12B3-1401D4DDB3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3E5BE1-32D5-3EB0-9298-89529527FFA1}"/>
              </a:ext>
            </a:extLst>
          </p:cNvPr>
          <p:cNvSpPr>
            <a:spLocks noGrp="1"/>
          </p:cNvSpPr>
          <p:nvPr>
            <p:ph type="sldNum" sz="quarter" idx="12"/>
          </p:nvPr>
        </p:nvSpPr>
        <p:spPr/>
        <p:txBody>
          <a:bodyPr/>
          <a:lstStyle/>
          <a:p>
            <a:fld id="{EF05EE35-3203-4170-B7FA-120443C7B629}" type="slidenum">
              <a:rPr lang="en-GB" smtClean="0"/>
              <a:t>‹#›</a:t>
            </a:fld>
            <a:endParaRPr lang="en-GB"/>
          </a:p>
        </p:txBody>
      </p:sp>
    </p:spTree>
    <p:extLst>
      <p:ext uri="{BB962C8B-B14F-4D97-AF65-F5344CB8AC3E}">
        <p14:creationId xmlns:p14="http://schemas.microsoft.com/office/powerpoint/2010/main" val="3899067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52A7D-727B-44D9-37F5-10769011B4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019AC77-94A8-7283-2DB4-78130E7037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82070AF-B694-9786-E4EE-6AD1E99D22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192E6D3-F743-4F4F-BD71-0DF9B514BC52}" type="datetimeFigureOut">
              <a:rPr lang="en-GB" smtClean="0"/>
              <a:t>27/03/2025</a:t>
            </a:fld>
            <a:endParaRPr lang="en-GB"/>
          </a:p>
        </p:txBody>
      </p:sp>
      <p:sp>
        <p:nvSpPr>
          <p:cNvPr id="5" name="Footer Placeholder 4">
            <a:extLst>
              <a:ext uri="{FF2B5EF4-FFF2-40B4-BE49-F238E27FC236}">
                <a16:creationId xmlns:a16="http://schemas.microsoft.com/office/drawing/2014/main" id="{4913DFF1-DB62-3EC5-B9C9-C02B449766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F0E8ABD-C138-6675-D184-57250346F9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05EE35-3203-4170-B7FA-120443C7B629}" type="slidenum">
              <a:rPr lang="en-GB" smtClean="0"/>
              <a:t>‹#›</a:t>
            </a:fld>
            <a:endParaRPr lang="en-GB"/>
          </a:p>
        </p:txBody>
      </p:sp>
    </p:spTree>
    <p:extLst>
      <p:ext uri="{BB962C8B-B14F-4D97-AF65-F5344CB8AC3E}">
        <p14:creationId xmlns:p14="http://schemas.microsoft.com/office/powerpoint/2010/main" val="39126680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03022-721B-9AA4-CFE7-F2BB04E3C630}"/>
              </a:ext>
            </a:extLst>
          </p:cNvPr>
          <p:cNvSpPr>
            <a:spLocks noGrp="1"/>
          </p:cNvSpPr>
          <p:nvPr>
            <p:ph type="ctrTitle"/>
          </p:nvPr>
        </p:nvSpPr>
        <p:spPr>
          <a:xfrm>
            <a:off x="1300316" y="593766"/>
            <a:ext cx="9144000" cy="939442"/>
          </a:xfrm>
        </p:spPr>
        <p:txBody>
          <a:bodyPr/>
          <a:lstStyle/>
          <a:p>
            <a:r>
              <a:rPr lang="en-GB">
                <a:solidFill>
                  <a:schemeClr val="accent2">
                    <a:lumMod val="75000"/>
                  </a:schemeClr>
                </a:solidFill>
                <a:latin typeface="Cooper Black" panose="0208090404030B020404" pitchFamily="18" charset="0"/>
                <a:cs typeface="KodchiangUPC" panose="020B0502040204020203" pitchFamily="18" charset="-34"/>
              </a:rPr>
              <a:t>Out Of Fashion</a:t>
            </a:r>
          </a:p>
        </p:txBody>
      </p:sp>
      <p:sp>
        <p:nvSpPr>
          <p:cNvPr id="3" name="Subtitle 2">
            <a:extLst>
              <a:ext uri="{FF2B5EF4-FFF2-40B4-BE49-F238E27FC236}">
                <a16:creationId xmlns:a16="http://schemas.microsoft.com/office/drawing/2014/main" id="{ADEAA215-C7B7-6888-B9CF-EB96D08A7430}"/>
              </a:ext>
            </a:extLst>
          </p:cNvPr>
          <p:cNvSpPr>
            <a:spLocks noGrp="1"/>
          </p:cNvSpPr>
          <p:nvPr>
            <p:ph type="subTitle" idx="1"/>
          </p:nvPr>
        </p:nvSpPr>
        <p:spPr>
          <a:xfrm>
            <a:off x="1300316" y="1366953"/>
            <a:ext cx="9144000" cy="1655762"/>
          </a:xfrm>
        </p:spPr>
        <p:txBody>
          <a:bodyPr>
            <a:normAutofit/>
          </a:bodyPr>
          <a:lstStyle/>
          <a:p>
            <a:r>
              <a:rPr lang="en-GB" sz="3600">
                <a:latin typeface="Cooper Black" panose="0208090404030B020404" pitchFamily="18" charset="0"/>
              </a:rPr>
              <a:t>Project proposal</a:t>
            </a:r>
          </a:p>
        </p:txBody>
      </p:sp>
    </p:spTree>
    <p:extLst>
      <p:ext uri="{BB962C8B-B14F-4D97-AF65-F5344CB8AC3E}">
        <p14:creationId xmlns:p14="http://schemas.microsoft.com/office/powerpoint/2010/main" val="3685643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2EBFA83-D4DB-4CA0-B229-9E44634D7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26" name="Rectangle 25">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97DF1AB8-6B45-56D6-F406-22108648405B}"/>
              </a:ext>
            </a:extLst>
          </p:cNvPr>
          <p:cNvSpPr>
            <a:spLocks noGrp="1"/>
          </p:cNvSpPr>
          <p:nvPr>
            <p:ph type="title"/>
          </p:nvPr>
        </p:nvSpPr>
        <p:spPr>
          <a:xfrm>
            <a:off x="6187009" y="824915"/>
            <a:ext cx="5350147" cy="1411503"/>
          </a:xfrm>
        </p:spPr>
        <p:txBody>
          <a:bodyPr anchor="b">
            <a:normAutofit/>
          </a:bodyPr>
          <a:lstStyle/>
          <a:p>
            <a:r>
              <a:rPr lang="en-GB" sz="4800" b="1" u="sng"/>
              <a:t>Don’t Stop Me Now </a:t>
            </a:r>
            <a:endParaRPr lang="en-US" sz="4800" b="1" u="sng"/>
          </a:p>
        </p:txBody>
      </p:sp>
      <p:pic>
        <p:nvPicPr>
          <p:cNvPr id="4" name="Content Placeholder 3">
            <a:extLst>
              <a:ext uri="{FF2B5EF4-FFF2-40B4-BE49-F238E27FC236}">
                <a16:creationId xmlns:a16="http://schemas.microsoft.com/office/drawing/2014/main" id="{96D6C193-567F-5DF5-CD79-7FEC826CF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224" y="895610"/>
            <a:ext cx="5105513" cy="5058020"/>
          </a:xfrm>
          <a:prstGeom prst="rect">
            <a:avLst/>
          </a:prstGeom>
        </p:spPr>
      </p:pic>
      <p:sp>
        <p:nvSpPr>
          <p:cNvPr id="8" name="Content Placeholder 7">
            <a:extLst>
              <a:ext uri="{FF2B5EF4-FFF2-40B4-BE49-F238E27FC236}">
                <a16:creationId xmlns:a16="http://schemas.microsoft.com/office/drawing/2014/main" id="{03DE85A7-F5A1-7F35-C549-390323E7101B}"/>
              </a:ext>
            </a:extLst>
          </p:cNvPr>
          <p:cNvSpPr>
            <a:spLocks noGrp="1"/>
          </p:cNvSpPr>
          <p:nvPr>
            <p:ph idx="1"/>
          </p:nvPr>
        </p:nvSpPr>
        <p:spPr>
          <a:xfrm>
            <a:off x="6371419" y="2537738"/>
            <a:ext cx="4589328" cy="2987397"/>
          </a:xfrm>
        </p:spPr>
        <p:txBody>
          <a:bodyPr vert="horz" lIns="91440" tIns="45720" rIns="91440" bIns="45720" rtlCol="0" anchor="t">
            <a:normAutofit fontScale="92500" lnSpcReduction="10000"/>
          </a:bodyPr>
          <a:lstStyle/>
          <a:p>
            <a:r>
              <a:rPr lang="en-US" sz="1800"/>
              <a:t>Released as part of Queen's 1978 album</a:t>
            </a:r>
            <a:r>
              <a:rPr lang="en-US" sz="1800" i="1"/>
              <a:t> Jazz</a:t>
            </a:r>
          </a:p>
          <a:p>
            <a:r>
              <a:rPr lang="en-US" sz="1800"/>
              <a:t>Released in 1979 as a single</a:t>
            </a:r>
          </a:p>
          <a:p>
            <a:r>
              <a:rPr lang="en-US" sz="1800"/>
              <a:t>Recorded when the band were "getting better at having a good time"</a:t>
            </a:r>
          </a:p>
          <a:p>
            <a:r>
              <a:rPr lang="en-US" sz="1800"/>
              <a:t>Only became very popular after its use in films</a:t>
            </a:r>
          </a:p>
          <a:p>
            <a:r>
              <a:rPr lang="en-US" sz="1800"/>
              <a:t>Successful years later, partially due to being used in </a:t>
            </a:r>
            <a:r>
              <a:rPr lang="en-US" sz="1800" i="1"/>
              <a:t>Shaun of the Dead</a:t>
            </a:r>
            <a:r>
              <a:rPr lang="en-US" sz="1800"/>
              <a:t> in 2004</a:t>
            </a:r>
          </a:p>
          <a:p>
            <a:r>
              <a:rPr lang="en-US" sz="1800"/>
              <a:t>More guitar focused arrangement was used in the Biopic </a:t>
            </a:r>
            <a:r>
              <a:rPr lang="en-US" sz="1800" i="1"/>
              <a:t>Bohemian Rhapsody</a:t>
            </a:r>
          </a:p>
        </p:txBody>
      </p:sp>
    </p:spTree>
    <p:extLst>
      <p:ext uri="{BB962C8B-B14F-4D97-AF65-F5344CB8AC3E}">
        <p14:creationId xmlns:p14="http://schemas.microsoft.com/office/powerpoint/2010/main" val="2839627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additive="base">
                                        <p:cTn id="1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 calcmode="lin" valueType="num">
                                      <p:cBhvr additive="base">
                                        <p:cTn id="20"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 calcmode="lin" valueType="num">
                                      <p:cBhvr additive="base">
                                        <p:cTn id="26"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 calcmode="lin" valueType="num">
                                      <p:cBhvr additive="base">
                                        <p:cTn id="32"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
                                            <p:txEl>
                                              <p:pRg st="4" end="4"/>
                                            </p:txEl>
                                          </p:spTgt>
                                        </p:tgtEl>
                                        <p:attrNameLst>
                                          <p:attrName>style.visibility</p:attrName>
                                        </p:attrNameLst>
                                      </p:cBhvr>
                                      <p:to>
                                        <p:strVal val="visible"/>
                                      </p:to>
                                    </p:set>
                                    <p:anim calcmode="lin" valueType="num">
                                      <p:cBhvr additive="base">
                                        <p:cTn id="38"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8">
                                            <p:txEl>
                                              <p:pRg st="5" end="5"/>
                                            </p:txEl>
                                          </p:spTgt>
                                        </p:tgtEl>
                                        <p:attrNameLst>
                                          <p:attrName>style.visibility</p:attrName>
                                        </p:attrNameLst>
                                      </p:cBhvr>
                                      <p:to>
                                        <p:strVal val="visible"/>
                                      </p:to>
                                    </p:set>
                                    <p:anim calcmode="lin" valueType="num">
                                      <p:cBhvr additive="base">
                                        <p:cTn id="44"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69000">
              <a:srgbClr val="6F2785"/>
            </a:gs>
            <a:gs pos="34000">
              <a:srgbClr val="E2149D"/>
            </a:gs>
            <a:gs pos="100000">
              <a:srgbClr val="5D2884">
                <a:lumMod val="66000"/>
              </a:srgbClr>
            </a:gs>
            <a:gs pos="0">
              <a:srgbClr val="FFCE33"/>
            </a:gs>
          </a:gsLst>
          <a:lin ang="5400000" scaled="1"/>
        </a:gradFill>
        <a:effectLst/>
      </p:bgPr>
    </p:bg>
    <p:spTree>
      <p:nvGrpSpPr>
        <p:cNvPr id="1" name=""/>
        <p:cNvGrpSpPr/>
        <p:nvPr/>
      </p:nvGrpSpPr>
      <p:grpSpPr>
        <a:xfrm>
          <a:off x="0" y="0"/>
          <a:ext cx="0" cy="0"/>
          <a:chOff x="0" y="0"/>
          <a:chExt cx="0" cy="0"/>
        </a:xfrm>
      </p:grpSpPr>
      <p:pic>
        <p:nvPicPr>
          <p:cNvPr id="1026" name="Picture 2" descr="Bohemian Rhapsody (2018) - Posters — The Movie Database (TMDB)">
            <a:extLst>
              <a:ext uri="{FF2B5EF4-FFF2-40B4-BE49-F238E27FC236}">
                <a16:creationId xmlns:a16="http://schemas.microsoft.com/office/drawing/2014/main" id="{6CE177C2-934A-84CF-FFF1-798098DA39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 r="-1274" b="1"/>
          <a:stretch/>
        </p:blipFill>
        <p:spPr bwMode="auto">
          <a:xfrm>
            <a:off x="-56147" y="-17929"/>
            <a:ext cx="4648180" cy="68759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06A085F-0128-7913-66AB-EF699313260D}"/>
              </a:ext>
            </a:extLst>
          </p:cNvPr>
          <p:cNvSpPr>
            <a:spLocks noGrp="1"/>
          </p:cNvSpPr>
          <p:nvPr>
            <p:ph type="title"/>
          </p:nvPr>
        </p:nvSpPr>
        <p:spPr>
          <a:xfrm>
            <a:off x="4839426" y="840954"/>
            <a:ext cx="6627924" cy="1307592"/>
          </a:xfrm>
        </p:spPr>
        <p:txBody>
          <a:bodyPr>
            <a:normAutofit/>
          </a:bodyPr>
          <a:lstStyle/>
          <a:p>
            <a:pPr>
              <a:lnSpc>
                <a:spcPct val="90000"/>
              </a:lnSpc>
            </a:pPr>
            <a:r>
              <a:rPr lang="en-GB" b="1" u="sng">
                <a:solidFill>
                  <a:srgbClr val="FFC000"/>
                </a:solidFill>
              </a:rPr>
              <a:t>How does ‘don’t stop me now’ link to our theme?</a:t>
            </a:r>
          </a:p>
        </p:txBody>
      </p:sp>
      <p:sp>
        <p:nvSpPr>
          <p:cNvPr id="6" name="Rectangle 1">
            <a:extLst>
              <a:ext uri="{FF2B5EF4-FFF2-40B4-BE49-F238E27FC236}">
                <a16:creationId xmlns:a16="http://schemas.microsoft.com/office/drawing/2014/main" id="{8A13D162-46EE-859B-33C4-D9893A8240D5}"/>
              </a:ext>
            </a:extLst>
          </p:cNvPr>
          <p:cNvSpPr>
            <a:spLocks noGrp="1" noChangeArrowheads="1"/>
          </p:cNvSpPr>
          <p:nvPr>
            <p:ph idx="1"/>
          </p:nvPr>
        </p:nvSpPr>
        <p:spPr bwMode="auto">
          <a:xfrm>
            <a:off x="4714857" y="2289109"/>
            <a:ext cx="7248035"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1" u="none" strike="noStrike" cap="none" normalizeH="0" baseline="0">
                <a:ln>
                  <a:noFill/>
                </a:ln>
                <a:solidFill>
                  <a:srgbClr val="FFC000"/>
                </a:solidFill>
                <a:effectLst/>
                <a:latin typeface="Arial" panose="020B0604020202020204" pitchFamily="34" charset="0"/>
              </a:rPr>
              <a:t>"Don’t Stop Me Now"</a:t>
            </a:r>
            <a:r>
              <a:rPr kumimoji="0" lang="en-US" altLang="en-US" sz="1800" b="0" i="0" u="none" strike="noStrike" cap="none" normalizeH="0" baseline="0">
                <a:ln>
                  <a:noFill/>
                </a:ln>
                <a:solidFill>
                  <a:srgbClr val="FFC000"/>
                </a:solidFill>
                <a:effectLst/>
                <a:latin typeface="Arial" panose="020B0604020202020204" pitchFamily="34" charset="0"/>
              </a:rPr>
              <a:t> is featured in the Queen biopic </a:t>
            </a:r>
            <a:r>
              <a:rPr kumimoji="0" lang="en-US" altLang="en-US" sz="1800" b="0" i="1" u="none" strike="noStrike" cap="none" normalizeH="0" baseline="0">
                <a:ln>
                  <a:noFill/>
                </a:ln>
                <a:solidFill>
                  <a:srgbClr val="FFC000"/>
                </a:solidFill>
                <a:effectLst/>
                <a:latin typeface="Arial" panose="020B0604020202020204" pitchFamily="34" charset="0"/>
              </a:rPr>
              <a:t>Bohemian Rhapsody</a:t>
            </a:r>
            <a:r>
              <a:rPr kumimoji="0" lang="en-US" altLang="en-US" sz="1800" b="0" i="0" u="none" strike="noStrike" cap="none" normalizeH="0" baseline="0">
                <a:ln>
                  <a:noFill/>
                </a:ln>
                <a:solidFill>
                  <a:srgbClr val="FFC000"/>
                </a:solidFill>
                <a:effectLst/>
                <a:latin typeface="Arial" panose="020B0604020202020204" pitchFamily="34" charset="0"/>
              </a:rPr>
              <a:t>, highlighting the band’s journey to success.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a:ln>
                <a:noFill/>
              </a:ln>
              <a:solidFill>
                <a:srgbClr val="FFC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rgbClr val="FFC000"/>
                </a:solidFill>
                <a:effectLst/>
                <a:latin typeface="Arial" panose="020B0604020202020204" pitchFamily="34" charset="0"/>
              </a:rPr>
              <a:t>The song plays at the end of the movie, after their Live Aid performance.</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a:ln>
                <a:noFill/>
              </a:ln>
              <a:solidFill>
                <a:srgbClr val="FFC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rgbClr val="FFC000"/>
                </a:solidFill>
                <a:effectLst/>
                <a:latin typeface="Arial" panose="020B0604020202020204" pitchFamily="34" charset="0"/>
              </a:rPr>
              <a:t>During the outro, pictures are shown of Freddie's life after the band, including his marriage to Jim.</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a:ln>
                <a:noFill/>
              </a:ln>
              <a:solidFill>
                <a:srgbClr val="FFC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rgbClr val="FFC000"/>
                </a:solidFill>
                <a:effectLst/>
                <a:latin typeface="Arial" panose="020B0604020202020204" pitchFamily="34" charset="0"/>
              </a:rPr>
              <a:t>The outro also shows how Jim partnered with Queen to start a charity in Freddie's honor.</a:t>
            </a:r>
          </a:p>
        </p:txBody>
      </p:sp>
    </p:spTree>
    <p:extLst>
      <p:ext uri="{BB962C8B-B14F-4D97-AF65-F5344CB8AC3E}">
        <p14:creationId xmlns:p14="http://schemas.microsoft.com/office/powerpoint/2010/main" val="38296899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additive="base">
                                        <p:cTn id="1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 calcmode="lin" valueType="num">
                                      <p:cBhvr additive="base">
                                        <p:cTn id="26"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 calcmode="lin" valueType="num">
                                      <p:cBhvr additive="base">
                                        <p:cTn id="32"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7F358AC-EB13-8A5A-F4EA-569110E084DF}"/>
              </a:ext>
            </a:extLst>
          </p:cNvPr>
          <p:cNvSpPr/>
          <p:nvPr/>
        </p:nvSpPr>
        <p:spPr>
          <a:xfrm>
            <a:off x="4517136" y="337066"/>
            <a:ext cx="7571232" cy="5992482"/>
          </a:xfrm>
          <a:prstGeom prst="roundRect">
            <a:avLst/>
          </a:prstGeom>
          <a:solidFill>
            <a:srgbClr val="730E0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8F1586FA-9233-8A98-34B2-C696E32180CB}"/>
              </a:ext>
            </a:extLst>
          </p:cNvPr>
          <p:cNvSpPr txBox="1"/>
          <p:nvPr/>
        </p:nvSpPr>
        <p:spPr>
          <a:xfrm>
            <a:off x="5862373" y="767284"/>
            <a:ext cx="4880758" cy="523220"/>
          </a:xfrm>
          <a:prstGeom prst="rect">
            <a:avLst/>
          </a:prstGeom>
          <a:noFill/>
        </p:spPr>
        <p:txBody>
          <a:bodyPr wrap="square" rtlCol="0">
            <a:spAutoFit/>
          </a:bodyPr>
          <a:lstStyle/>
          <a:p>
            <a:r>
              <a:rPr lang="en-GB" sz="2800" b="1" u="sng">
                <a:solidFill>
                  <a:schemeClr val="bg1"/>
                </a:solidFill>
                <a:latin typeface="Bernard MT Condensed" panose="02050806060905020404" pitchFamily="18" charset="0"/>
              </a:rPr>
              <a:t>Love Rollercoaster – Ohio players</a:t>
            </a:r>
          </a:p>
        </p:txBody>
      </p:sp>
      <p:sp>
        <p:nvSpPr>
          <p:cNvPr id="13" name="Rectangle 1">
            <a:extLst>
              <a:ext uri="{FF2B5EF4-FFF2-40B4-BE49-F238E27FC236}">
                <a16:creationId xmlns:a16="http://schemas.microsoft.com/office/drawing/2014/main" id="{476BAB79-852E-306C-D141-2F1B1A5E2D60}"/>
              </a:ext>
            </a:extLst>
          </p:cNvPr>
          <p:cNvSpPr>
            <a:spLocks noChangeArrowheads="1"/>
          </p:cNvSpPr>
          <p:nvPr/>
        </p:nvSpPr>
        <p:spPr bwMode="auto">
          <a:xfrm>
            <a:off x="6105895" y="1881641"/>
            <a:ext cx="46372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a:t>
            </a:r>
          </a:p>
        </p:txBody>
      </p:sp>
      <p:sp>
        <p:nvSpPr>
          <p:cNvPr id="14" name="Rectangle 2">
            <a:extLst>
              <a:ext uri="{FF2B5EF4-FFF2-40B4-BE49-F238E27FC236}">
                <a16:creationId xmlns:a16="http://schemas.microsoft.com/office/drawing/2014/main" id="{ECC8376D-B0C1-4D83-531B-133B5EC3941A}"/>
              </a:ext>
            </a:extLst>
          </p:cNvPr>
          <p:cNvSpPr>
            <a:spLocks noChangeArrowheads="1"/>
          </p:cNvSpPr>
          <p:nvPr/>
        </p:nvSpPr>
        <p:spPr bwMode="auto">
          <a:xfrm>
            <a:off x="152400" y="-32266"/>
            <a:ext cx="3289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a:t>
            </a:r>
          </a:p>
        </p:txBody>
      </p:sp>
      <p:pic>
        <p:nvPicPr>
          <p:cNvPr id="17" name="Picture 16" descr="Cartoon of two men&#10;&#10;AI-generated content may be incorrect.">
            <a:extLst>
              <a:ext uri="{FF2B5EF4-FFF2-40B4-BE49-F238E27FC236}">
                <a16:creationId xmlns:a16="http://schemas.microsoft.com/office/drawing/2014/main" id="{CAD84B44-EC98-736D-CC84-4E4364ADEA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762" y="874515"/>
            <a:ext cx="3169613" cy="1778728"/>
          </a:xfrm>
          <a:prstGeom prst="rect">
            <a:avLst/>
          </a:prstGeom>
          <a:ln>
            <a:noFill/>
          </a:ln>
          <a:effectLst>
            <a:softEdge rad="112500"/>
          </a:effectLst>
        </p:spPr>
      </p:pic>
      <p:pic>
        <p:nvPicPr>
          <p:cNvPr id="18" name="Picture 17">
            <a:extLst>
              <a:ext uri="{FF2B5EF4-FFF2-40B4-BE49-F238E27FC236}">
                <a16:creationId xmlns:a16="http://schemas.microsoft.com/office/drawing/2014/main" id="{C8F1A51F-6B26-9AF3-8F86-58B138D129D9}"/>
              </a:ext>
            </a:extLst>
          </p:cNvPr>
          <p:cNvPicPr>
            <a:picLocks noChangeAspect="1"/>
          </p:cNvPicPr>
          <p:nvPr/>
        </p:nvPicPr>
        <p:blipFill>
          <a:blip r:embed="rId4"/>
          <a:stretch>
            <a:fillRect/>
          </a:stretch>
        </p:blipFill>
        <p:spPr>
          <a:xfrm>
            <a:off x="980029" y="2864233"/>
            <a:ext cx="2497509" cy="3119252"/>
          </a:xfrm>
          <a:prstGeom prst="rect">
            <a:avLst/>
          </a:prstGeom>
          <a:ln>
            <a:noFill/>
          </a:ln>
          <a:effectLst>
            <a:softEdge rad="112500"/>
          </a:effectLst>
        </p:spPr>
      </p:pic>
      <p:sp>
        <p:nvSpPr>
          <p:cNvPr id="2" name="Rectangle 1">
            <a:extLst>
              <a:ext uri="{FF2B5EF4-FFF2-40B4-BE49-F238E27FC236}">
                <a16:creationId xmlns:a16="http://schemas.microsoft.com/office/drawing/2014/main" id="{84C8AE41-D103-6C55-CC10-7D7CC969E8C9}"/>
              </a:ext>
            </a:extLst>
          </p:cNvPr>
          <p:cNvSpPr>
            <a:spLocks noChangeArrowheads="1"/>
          </p:cNvSpPr>
          <p:nvPr/>
        </p:nvSpPr>
        <p:spPr bwMode="auto">
          <a:xfrm>
            <a:off x="5429027" y="1558473"/>
            <a:ext cx="5990969"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bg1"/>
                </a:solidFill>
                <a:effectLst/>
                <a:latin typeface="Arial" panose="020B0604020202020204" pitchFamily="34" charset="0"/>
              </a:rPr>
              <a:t>"Love Rollercoaster"</a:t>
            </a:r>
            <a:r>
              <a:rPr kumimoji="0" lang="en-US" altLang="en-US" sz="1800" b="0" i="0" u="none" strike="noStrike" cap="none" normalizeH="0" baseline="0">
                <a:ln>
                  <a:noFill/>
                </a:ln>
                <a:solidFill>
                  <a:schemeClr val="bg1"/>
                </a:solidFill>
                <a:effectLst/>
                <a:latin typeface="Arial" panose="020B0604020202020204" pitchFamily="34" charset="0"/>
              </a:rPr>
              <a:t> from </a:t>
            </a:r>
            <a:r>
              <a:rPr kumimoji="0" lang="en-US" altLang="en-US" sz="1800" b="0" i="1" u="none" strike="noStrike" cap="none" normalizeH="0" baseline="0">
                <a:ln>
                  <a:noFill/>
                </a:ln>
                <a:solidFill>
                  <a:schemeClr val="bg1"/>
                </a:solidFill>
                <a:effectLst/>
                <a:latin typeface="Arial" panose="020B0604020202020204" pitchFamily="34" charset="0"/>
              </a:rPr>
              <a:t>Honey</a:t>
            </a:r>
            <a:r>
              <a:rPr kumimoji="0" lang="en-US" altLang="en-US" sz="1800" b="0" i="0" u="none" strike="noStrike" cap="none" normalizeH="0" baseline="0">
                <a:ln>
                  <a:noFill/>
                </a:ln>
                <a:solidFill>
                  <a:schemeClr val="bg1"/>
                </a:solidFill>
                <a:effectLst/>
                <a:latin typeface="Arial" panose="020B0604020202020204" pitchFamily="34" charset="0"/>
              </a:rPr>
              <a:t> was released in 1975.</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bg1"/>
                </a:solidFill>
                <a:effectLst/>
                <a:latin typeface="Arial" panose="020B0604020202020204" pitchFamily="34" charset="0"/>
              </a:rPr>
              <a:t>Full song: </a:t>
            </a:r>
            <a:r>
              <a:rPr kumimoji="0" lang="en-US" altLang="en-US" sz="1800" b="1" i="0" u="none" strike="noStrike" cap="none" normalizeH="0" baseline="0">
                <a:ln>
                  <a:noFill/>
                </a:ln>
                <a:solidFill>
                  <a:schemeClr val="bg1"/>
                </a:solidFill>
                <a:effectLst/>
                <a:latin typeface="Arial" panose="020B0604020202020204" pitchFamily="34" charset="0"/>
              </a:rPr>
              <a:t>4m 50s</a:t>
            </a:r>
            <a:r>
              <a:rPr kumimoji="0" lang="en-US" altLang="en-US" sz="1800" b="0" i="0" u="none" strike="noStrike" cap="none" normalizeH="0" baseline="0">
                <a:ln>
                  <a:noFill/>
                </a:ln>
                <a:solidFill>
                  <a:schemeClr val="bg1"/>
                </a:solidFill>
                <a:effectLst/>
                <a:latin typeface="Arial" panose="020B0604020202020204" pitchFamily="34" charset="0"/>
              </a:rPr>
              <a:t>, single version: </a:t>
            </a:r>
            <a:r>
              <a:rPr kumimoji="0" lang="en-US" altLang="en-US" sz="1800" b="1" i="0" u="none" strike="noStrike" cap="none" normalizeH="0" baseline="0">
                <a:ln>
                  <a:noFill/>
                </a:ln>
                <a:solidFill>
                  <a:schemeClr val="bg1"/>
                </a:solidFill>
                <a:effectLst/>
                <a:latin typeface="Arial" panose="020B0604020202020204" pitchFamily="34" charset="0"/>
              </a:rPr>
              <a:t>2m 52s</a:t>
            </a:r>
            <a:r>
              <a:rPr kumimoji="0" lang="en-US" altLang="en-US" sz="1800" b="0" i="0" u="none" strike="noStrike" cap="none" normalizeH="0" baseline="0">
                <a:ln>
                  <a:noFill/>
                </a:ln>
                <a:solidFill>
                  <a:schemeClr val="bg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bg1"/>
                </a:solidFill>
                <a:effectLst/>
                <a:latin typeface="Arial" panose="020B0604020202020204" pitchFamily="34" charset="0"/>
              </a:rPr>
              <a:t>Theme: Sudden highs &amp; lows in relationships.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bg1"/>
                </a:solidFill>
                <a:effectLst/>
                <a:latin typeface="Arial" panose="020B0604020202020204" pitchFamily="34" charset="0"/>
              </a:rPr>
              <a:t>Featured in </a:t>
            </a:r>
            <a:r>
              <a:rPr kumimoji="0" lang="en-US" altLang="en-US" sz="1800" b="0" i="1" u="none" strike="noStrike" cap="none" normalizeH="0" baseline="0">
                <a:ln>
                  <a:noFill/>
                </a:ln>
                <a:solidFill>
                  <a:schemeClr val="bg1"/>
                </a:solidFill>
                <a:effectLst/>
                <a:latin typeface="Arial" panose="020B0604020202020204" pitchFamily="34" charset="0"/>
              </a:rPr>
              <a:t>Final Destination 3</a:t>
            </a:r>
            <a:r>
              <a:rPr kumimoji="0" lang="en-US" altLang="en-US" sz="1800" b="0" i="0" u="none" strike="noStrike" cap="none" normalizeH="0" baseline="0">
                <a:ln>
                  <a:noFill/>
                </a:ln>
                <a:solidFill>
                  <a:schemeClr val="bg1"/>
                </a:solidFill>
                <a:effectLst/>
                <a:latin typeface="Arial" panose="020B0604020202020204" pitchFamily="34" charset="0"/>
              </a:rPr>
              <a:t> (2006) &amp; </a:t>
            </a:r>
            <a:r>
              <a:rPr kumimoji="0" lang="en-US" altLang="en-US" sz="1800" b="0" i="1" u="none" strike="noStrike" cap="none" normalizeH="0" baseline="0">
                <a:ln>
                  <a:noFill/>
                </a:ln>
                <a:solidFill>
                  <a:schemeClr val="bg1"/>
                </a:solidFill>
                <a:effectLst/>
                <a:latin typeface="Arial" panose="020B0604020202020204" pitchFamily="34" charset="0"/>
              </a:rPr>
              <a:t>Beavis and Butt-Head Do America</a:t>
            </a:r>
            <a:r>
              <a:rPr kumimoji="0" lang="en-US" altLang="en-US" sz="1800" b="0" i="0" u="none" strike="noStrike" cap="none" normalizeH="0" baseline="0">
                <a:ln>
                  <a:noFill/>
                </a:ln>
                <a:solidFill>
                  <a:schemeClr val="bg1"/>
                </a:solidFill>
                <a:effectLst/>
                <a:latin typeface="Arial" panose="020B0604020202020204" pitchFamily="34" charset="0"/>
              </a:rPr>
              <a:t> (1996).</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1" u="none" strike="noStrike" cap="none" normalizeH="0" baseline="0">
                <a:ln>
                  <a:noFill/>
                </a:ln>
                <a:solidFill>
                  <a:schemeClr val="bg1"/>
                </a:solidFill>
                <a:effectLst/>
                <a:latin typeface="Arial" panose="020B0604020202020204" pitchFamily="34" charset="0"/>
              </a:rPr>
              <a:t>Beavis and Butt-Head Do America</a:t>
            </a:r>
            <a:r>
              <a:rPr kumimoji="0" lang="en-US" altLang="en-US" sz="1800" b="0" i="0" u="none" strike="noStrike" cap="none" normalizeH="0" baseline="0">
                <a:ln>
                  <a:noFill/>
                </a:ln>
                <a:solidFill>
                  <a:schemeClr val="bg1"/>
                </a:solidFill>
                <a:effectLst/>
                <a:latin typeface="Arial" panose="020B0604020202020204" pitchFamily="34" charset="0"/>
              </a:rPr>
              <a:t>: Plays during the </a:t>
            </a:r>
            <a:r>
              <a:rPr kumimoji="0" lang="en-US" altLang="en-US" sz="1800" b="1" i="0" u="none" strike="noStrike" cap="none" normalizeH="0" baseline="0">
                <a:ln>
                  <a:noFill/>
                </a:ln>
                <a:solidFill>
                  <a:schemeClr val="bg1"/>
                </a:solidFill>
                <a:effectLst/>
                <a:latin typeface="Arial" panose="020B0604020202020204" pitchFamily="34" charset="0"/>
              </a:rPr>
              <a:t>Casino Live band</a:t>
            </a:r>
            <a:r>
              <a:rPr kumimoji="0" lang="en-US" altLang="en-US" sz="1800" b="0" i="0" u="none" strike="noStrike" cap="none" normalizeH="0" baseline="0">
                <a:ln>
                  <a:noFill/>
                </a:ln>
                <a:solidFill>
                  <a:schemeClr val="bg1"/>
                </a:solidFill>
                <a:effectLst/>
                <a:latin typeface="Arial" panose="020B0604020202020204" pitchFamily="34" charset="0"/>
              </a:rPr>
              <a:t> scene (gambling highs &amp; lows).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1" u="none" strike="noStrike" cap="none" normalizeH="0" baseline="0">
                <a:ln>
                  <a:noFill/>
                </a:ln>
                <a:solidFill>
                  <a:schemeClr val="bg1"/>
                </a:solidFill>
                <a:effectLst/>
                <a:latin typeface="Arial" panose="020B0604020202020204" pitchFamily="34" charset="0"/>
              </a:rPr>
              <a:t>Final Destination 3</a:t>
            </a:r>
            <a:r>
              <a:rPr kumimoji="0" lang="en-US" altLang="en-US" sz="1800" b="0" i="0" u="none" strike="noStrike" cap="none" normalizeH="0" baseline="0">
                <a:ln>
                  <a:noFill/>
                </a:ln>
                <a:solidFill>
                  <a:schemeClr val="bg1"/>
                </a:solidFill>
                <a:effectLst/>
                <a:latin typeface="Arial" panose="020B0604020202020204" pitchFamily="34" charset="0"/>
              </a:rPr>
              <a:t>: Plays during the </a:t>
            </a:r>
            <a:r>
              <a:rPr kumimoji="0" lang="en-US" altLang="en-US" sz="1800" b="1" i="0" u="none" strike="noStrike" cap="none" normalizeH="0" baseline="0">
                <a:ln>
                  <a:noFill/>
                </a:ln>
                <a:solidFill>
                  <a:schemeClr val="bg1"/>
                </a:solidFill>
                <a:effectLst/>
                <a:latin typeface="Arial" panose="020B0604020202020204" pitchFamily="34" charset="0"/>
              </a:rPr>
              <a:t>sunbed scene</a:t>
            </a:r>
            <a:r>
              <a:rPr kumimoji="0" lang="en-US" altLang="en-US" sz="1800" b="0" i="0" u="none" strike="noStrike" cap="none" normalizeH="0" baseline="0">
                <a:ln>
                  <a:noFill/>
                </a:ln>
                <a:solidFill>
                  <a:schemeClr val="bg1"/>
                </a:solidFill>
                <a:effectLst/>
                <a:latin typeface="Arial" panose="020B0604020202020204" pitchFamily="34" charset="0"/>
              </a:rPr>
              <a:t>, foreshadowing deaths after a rollercoaster accident.</a:t>
            </a:r>
          </a:p>
        </p:txBody>
      </p:sp>
    </p:spTree>
    <p:extLst>
      <p:ext uri="{BB962C8B-B14F-4D97-AF65-F5344CB8AC3E}">
        <p14:creationId xmlns:p14="http://schemas.microsoft.com/office/powerpoint/2010/main" val="4790669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08D41-14DE-56C5-19E1-2B1EF66E1A75}"/>
              </a:ext>
            </a:extLst>
          </p:cNvPr>
          <p:cNvSpPr>
            <a:spLocks noGrp="1"/>
          </p:cNvSpPr>
          <p:nvPr>
            <p:ph type="title"/>
          </p:nvPr>
        </p:nvSpPr>
        <p:spPr/>
        <p:txBody>
          <a:bodyPr/>
          <a:lstStyle/>
          <a:p>
            <a:r>
              <a:rPr lang="en-US">
                <a:solidFill>
                  <a:schemeClr val="bg1"/>
                </a:solidFill>
                <a:highlight>
                  <a:srgbClr val="000000"/>
                </a:highlight>
                <a:latin typeface="Gill Sans MT" panose="020B0502020104020203" pitchFamily="34" charset="0"/>
              </a:rPr>
              <a:t>All Along The Watchtower - Jimi Hendrix</a:t>
            </a:r>
          </a:p>
        </p:txBody>
      </p:sp>
      <p:sp>
        <p:nvSpPr>
          <p:cNvPr id="4" name="Rectangle: Rounded Corners 3">
            <a:extLst>
              <a:ext uri="{FF2B5EF4-FFF2-40B4-BE49-F238E27FC236}">
                <a16:creationId xmlns:a16="http://schemas.microsoft.com/office/drawing/2014/main" id="{18CC37F4-CCDF-E6ED-95E3-6837469AC189}"/>
              </a:ext>
            </a:extLst>
          </p:cNvPr>
          <p:cNvSpPr/>
          <p:nvPr/>
        </p:nvSpPr>
        <p:spPr>
          <a:xfrm>
            <a:off x="147351" y="1838305"/>
            <a:ext cx="11593030" cy="2592383"/>
          </a:xfrm>
          <a:prstGeom prst="roundRect">
            <a:avLst/>
          </a:prstGeom>
          <a:solidFill>
            <a:srgbClr val="533D99">
              <a:alpha val="5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319F7933-66C2-AD20-DA90-383260CA793C}"/>
              </a:ext>
            </a:extLst>
          </p:cNvPr>
          <p:cNvPicPr>
            <a:picLocks noChangeAspect="1"/>
          </p:cNvPicPr>
          <p:nvPr/>
        </p:nvPicPr>
        <p:blipFill>
          <a:blip r:embed="rId3"/>
          <a:stretch>
            <a:fillRect/>
          </a:stretch>
        </p:blipFill>
        <p:spPr>
          <a:xfrm>
            <a:off x="150353" y="4782622"/>
            <a:ext cx="2016353" cy="1972502"/>
          </a:xfrm>
          <a:prstGeom prst="rect">
            <a:avLst/>
          </a:prstGeom>
        </p:spPr>
      </p:pic>
      <p:sp>
        <p:nvSpPr>
          <p:cNvPr id="9" name="TextBox 8">
            <a:extLst>
              <a:ext uri="{FF2B5EF4-FFF2-40B4-BE49-F238E27FC236}">
                <a16:creationId xmlns:a16="http://schemas.microsoft.com/office/drawing/2014/main" id="{DCF727E6-4476-28D8-3541-9911DF39EA5D}"/>
              </a:ext>
            </a:extLst>
          </p:cNvPr>
          <p:cNvSpPr txBox="1"/>
          <p:nvPr/>
        </p:nvSpPr>
        <p:spPr>
          <a:xfrm>
            <a:off x="7439526" y="5063289"/>
            <a:ext cx="40606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solidFill>
                <a:schemeClr val="bg1"/>
              </a:solidFill>
              <a:highlight>
                <a:srgbClr val="000000"/>
              </a:highlight>
            </a:endParaRPr>
          </a:p>
        </p:txBody>
      </p:sp>
      <p:pic>
        <p:nvPicPr>
          <p:cNvPr id="8" name="Picture 7">
            <a:extLst>
              <a:ext uri="{FF2B5EF4-FFF2-40B4-BE49-F238E27FC236}">
                <a16:creationId xmlns:a16="http://schemas.microsoft.com/office/drawing/2014/main" id="{9BC7D431-5EC2-61A0-4BFD-1A730B409FF5}"/>
              </a:ext>
            </a:extLst>
          </p:cNvPr>
          <p:cNvPicPr>
            <a:picLocks noChangeAspect="1"/>
          </p:cNvPicPr>
          <p:nvPr/>
        </p:nvPicPr>
        <p:blipFill>
          <a:blip r:embed="rId4"/>
          <a:stretch>
            <a:fillRect/>
          </a:stretch>
        </p:blipFill>
        <p:spPr>
          <a:xfrm>
            <a:off x="10040074" y="4786609"/>
            <a:ext cx="2018645" cy="1977511"/>
          </a:xfrm>
          <a:prstGeom prst="rect">
            <a:avLst/>
          </a:prstGeom>
        </p:spPr>
      </p:pic>
      <p:sp>
        <p:nvSpPr>
          <p:cNvPr id="10" name="Rectangle 1">
            <a:extLst>
              <a:ext uri="{FF2B5EF4-FFF2-40B4-BE49-F238E27FC236}">
                <a16:creationId xmlns:a16="http://schemas.microsoft.com/office/drawing/2014/main" id="{EC42BAF0-EA16-9E93-E5CD-87EBED09FA92}"/>
              </a:ext>
            </a:extLst>
          </p:cNvPr>
          <p:cNvSpPr>
            <a:spLocks noGrp="1" noChangeArrowheads="1"/>
          </p:cNvSpPr>
          <p:nvPr>
            <p:ph idx="1"/>
          </p:nvPr>
        </p:nvSpPr>
        <p:spPr bwMode="auto">
          <a:xfrm>
            <a:off x="145606" y="2219367"/>
            <a:ext cx="1159652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a:ln>
                  <a:noFill/>
                </a:ln>
                <a:solidFill>
                  <a:schemeClr val="bg1"/>
                </a:solidFill>
                <a:effectLst/>
                <a:latin typeface="Arial"/>
                <a:cs typeface="Arial"/>
              </a:rPr>
              <a:t>"All Along the Watchtower"</a:t>
            </a:r>
            <a:r>
              <a:rPr kumimoji="0" lang="en-US" altLang="en-US" sz="1600" b="0" i="0" u="none" strike="noStrike" cap="none" normalizeH="0" baseline="0">
                <a:ln>
                  <a:noFill/>
                </a:ln>
                <a:solidFill>
                  <a:schemeClr val="bg1"/>
                </a:solidFill>
                <a:effectLst/>
                <a:latin typeface="Arial"/>
                <a:cs typeface="Arial"/>
              </a:rPr>
              <a:t> was written by </a:t>
            </a:r>
            <a:r>
              <a:rPr kumimoji="0" lang="en-US" altLang="en-US" sz="1600" b="1" i="0" u="none" strike="noStrike" cap="none" normalizeH="0" baseline="0">
                <a:ln>
                  <a:noFill/>
                </a:ln>
                <a:solidFill>
                  <a:schemeClr val="bg1"/>
                </a:solidFill>
                <a:effectLst/>
                <a:latin typeface="Arial"/>
                <a:cs typeface="Arial"/>
              </a:rPr>
              <a:t>Bob Dylan</a:t>
            </a:r>
            <a:r>
              <a:rPr kumimoji="0" lang="en-US" altLang="en-US" sz="1600" b="0" i="0" u="none" strike="noStrike" cap="none" normalizeH="0" baseline="0">
                <a:ln>
                  <a:noFill/>
                </a:ln>
                <a:solidFill>
                  <a:schemeClr val="bg1"/>
                </a:solidFill>
                <a:effectLst/>
                <a:latin typeface="Arial"/>
                <a:cs typeface="Arial"/>
              </a:rPr>
              <a:t> in </a:t>
            </a:r>
            <a:r>
              <a:rPr kumimoji="0" lang="en-US" altLang="en-US" sz="1600" b="1" i="0" u="none" strike="noStrike" cap="none" normalizeH="0" baseline="0">
                <a:ln>
                  <a:noFill/>
                </a:ln>
                <a:solidFill>
                  <a:schemeClr val="bg1"/>
                </a:solidFill>
                <a:effectLst/>
                <a:latin typeface="Arial"/>
                <a:cs typeface="Arial"/>
              </a:rPr>
              <a:t>1967</a:t>
            </a:r>
            <a:r>
              <a:rPr kumimoji="0" lang="en-US" altLang="en-US" sz="1600" b="0" i="0" u="none" strike="noStrike" cap="none" normalizeH="0" baseline="0">
                <a:ln>
                  <a:noFill/>
                </a:ln>
                <a:solidFill>
                  <a:schemeClr val="bg1"/>
                </a:solidFill>
                <a:effectLst/>
                <a:latin typeface="Arial"/>
                <a:cs typeface="Arial"/>
              </a:rPr>
              <a:t> and covered by </a:t>
            </a:r>
            <a:r>
              <a:rPr kumimoji="0" lang="en-US" altLang="en-US" sz="1600" b="1" i="0" u="none" strike="noStrike" cap="none" normalizeH="0" baseline="0">
                <a:ln>
                  <a:noFill/>
                </a:ln>
                <a:solidFill>
                  <a:schemeClr val="bg1"/>
                </a:solidFill>
                <a:effectLst/>
                <a:latin typeface="Arial"/>
                <a:cs typeface="Arial"/>
              </a:rPr>
              <a:t>Jimi Hendrix</a:t>
            </a:r>
            <a:r>
              <a:rPr kumimoji="0" lang="en-US" altLang="en-US" sz="1600" b="0" i="0" u="none" strike="noStrike" cap="none" normalizeH="0" baseline="0">
                <a:ln>
                  <a:noFill/>
                </a:ln>
                <a:solidFill>
                  <a:schemeClr val="bg1"/>
                </a:solidFill>
                <a:effectLst/>
                <a:latin typeface="Arial"/>
                <a:cs typeface="Arial"/>
              </a:rPr>
              <a:t> in </a:t>
            </a:r>
            <a:r>
              <a:rPr kumimoji="0" lang="en-US" altLang="en-US" sz="1600" b="1" i="0" u="none" strike="noStrike" cap="none" normalizeH="0" baseline="0">
                <a:ln>
                  <a:noFill/>
                </a:ln>
                <a:solidFill>
                  <a:schemeClr val="bg1"/>
                </a:solidFill>
                <a:effectLst/>
                <a:latin typeface="Arial"/>
                <a:cs typeface="Arial"/>
              </a:rPr>
              <a:t>1968</a:t>
            </a:r>
            <a:r>
              <a:rPr kumimoji="0" lang="en-US" altLang="en-US" sz="1600" b="0" i="0" u="none" strike="noStrike" cap="none" normalizeH="0" baseline="0">
                <a:ln>
                  <a:noFill/>
                </a:ln>
                <a:solidFill>
                  <a:schemeClr val="bg1"/>
                </a:solidFill>
                <a:effectLst/>
                <a:latin typeface="Arial"/>
                <a:cs typeface="Arial"/>
              </a:rPr>
              <a:t> on </a:t>
            </a:r>
            <a:r>
              <a:rPr kumimoji="0" lang="en-US" altLang="en-US" sz="1600" b="0" i="1" u="none" strike="noStrike" cap="none" normalizeH="0" baseline="0">
                <a:ln>
                  <a:noFill/>
                </a:ln>
                <a:solidFill>
                  <a:schemeClr val="bg1"/>
                </a:solidFill>
                <a:effectLst/>
                <a:latin typeface="Arial"/>
                <a:cs typeface="Arial"/>
              </a:rPr>
              <a:t>Electric Ladyland</a:t>
            </a:r>
            <a:r>
              <a:rPr kumimoji="0" lang="en-US" altLang="en-US" sz="1600" b="0" i="0" u="none" strike="noStrike" cap="none" normalizeH="0" baseline="0">
                <a:ln>
                  <a:noFill/>
                </a:ln>
                <a:solidFill>
                  <a:schemeClr val="bg1"/>
                </a:solidFill>
                <a:effectLst/>
                <a:latin typeface="Arial"/>
                <a:cs typeface="Arial"/>
              </a:rPr>
              <a:t>.</a:t>
            </a:r>
          </a:p>
          <a:p>
            <a:pPr marL="0" marR="0" lvl="0" indent="0" defTabSz="914400" rtl="0" eaLnBrk="0" fontAlgn="base" latinLnBrk="0" hangingPunct="0">
              <a:lnSpc>
                <a:spcPct val="100000"/>
              </a:lnSpc>
              <a:spcBef>
                <a:spcPct val="0"/>
              </a:spcBef>
              <a:spcAft>
                <a:spcPct val="0"/>
              </a:spcAft>
              <a:buClrTx/>
              <a:buSzTx/>
              <a:buFontTx/>
              <a:buChar char="•"/>
              <a:tabLst/>
            </a:pPr>
            <a:endParaRPr kumimoji="0" lang="en-US" altLang="en-US" sz="1600" b="0" i="0" u="none" strike="noStrike" cap="none" normalizeH="0" baseline="0">
              <a:ln>
                <a:noFill/>
              </a:ln>
              <a:solidFill>
                <a:schemeClr val="bg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a:ln>
                  <a:noFill/>
                </a:ln>
                <a:solidFill>
                  <a:schemeClr val="bg1"/>
                </a:solidFill>
                <a:effectLst/>
                <a:latin typeface="Arial" panose="020B0604020202020204" pitchFamily="34" charset="0"/>
              </a:rPr>
              <a:t>Dylan wrote the song in </a:t>
            </a:r>
            <a:r>
              <a:rPr kumimoji="0" lang="en-US" altLang="en-US" sz="1600" b="1" i="0" u="none" strike="noStrike" cap="none" normalizeH="0" baseline="0">
                <a:ln>
                  <a:noFill/>
                </a:ln>
                <a:solidFill>
                  <a:schemeClr val="bg1"/>
                </a:solidFill>
                <a:effectLst/>
                <a:latin typeface="Arial" panose="020B0604020202020204" pitchFamily="34" charset="0"/>
              </a:rPr>
              <a:t>1966</a:t>
            </a:r>
            <a:r>
              <a:rPr kumimoji="0" lang="en-US" altLang="en-US" sz="1600" b="0" i="0" u="none" strike="noStrike" cap="none" normalizeH="0" baseline="0">
                <a:ln>
                  <a:noFill/>
                </a:ln>
                <a:solidFill>
                  <a:schemeClr val="bg1"/>
                </a:solidFill>
                <a:effectLst/>
                <a:latin typeface="Arial" panose="020B0604020202020204" pitchFamily="34" charset="0"/>
              </a:rPr>
              <a:t> after a </a:t>
            </a:r>
            <a:r>
              <a:rPr kumimoji="0" lang="en-US" altLang="en-US" sz="1600" b="1" i="0" u="none" strike="noStrike" cap="none" normalizeH="0" baseline="0">
                <a:ln>
                  <a:noFill/>
                </a:ln>
                <a:solidFill>
                  <a:schemeClr val="bg1"/>
                </a:solidFill>
                <a:effectLst/>
                <a:latin typeface="Arial" panose="020B0604020202020204" pitchFamily="34" charset="0"/>
              </a:rPr>
              <a:t>motorcycle accident</a:t>
            </a:r>
            <a:r>
              <a:rPr kumimoji="0" lang="en-US" altLang="en-US" sz="1600" b="0" i="0" u="none" strike="noStrike" cap="none" normalizeH="0" baseline="0">
                <a:ln>
                  <a:noFill/>
                </a:ln>
                <a:solidFill>
                  <a:schemeClr val="bg1"/>
                </a:solidFill>
                <a:effectLst/>
                <a:latin typeface="Arial" panose="020B0604020202020204" pitchFamily="34" charset="0"/>
              </a:rPr>
              <a:t>.</a:t>
            </a:r>
            <a:endParaRPr lang="en-US" altLang="en-US" sz="16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endParaRPr kumimoji="0" lang="en-US" altLang="en-US" sz="1600" b="0" i="0" u="none" strike="noStrike" cap="none" normalizeH="0" baseline="0">
              <a:ln>
                <a:noFill/>
              </a:ln>
              <a:solidFill>
                <a:schemeClr val="bg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a:ln>
                  <a:noFill/>
                </a:ln>
                <a:solidFill>
                  <a:schemeClr val="bg1"/>
                </a:solidFill>
                <a:effectLst/>
                <a:latin typeface="Arial"/>
                <a:cs typeface="Arial"/>
              </a:rPr>
              <a:t>Themes: </a:t>
            </a:r>
            <a:r>
              <a:rPr kumimoji="0" lang="en-US" altLang="en-US" sz="1600" b="1" i="0" u="none" strike="noStrike" cap="none" normalizeH="0" baseline="0">
                <a:ln>
                  <a:noFill/>
                </a:ln>
                <a:solidFill>
                  <a:schemeClr val="bg1"/>
                </a:solidFill>
                <a:effectLst/>
                <a:latin typeface="Arial"/>
                <a:cs typeface="Arial"/>
              </a:rPr>
              <a:t>Social change</a:t>
            </a:r>
            <a:r>
              <a:rPr kumimoji="0" lang="en-US" altLang="en-US" sz="1600" b="0" i="0" u="none" strike="noStrike" cap="none" normalizeH="0" baseline="0">
                <a:ln>
                  <a:noFill/>
                </a:ln>
                <a:solidFill>
                  <a:schemeClr val="bg1"/>
                </a:solidFill>
                <a:effectLst/>
                <a:latin typeface="Arial"/>
                <a:cs typeface="Arial"/>
              </a:rPr>
              <a:t> &amp; </a:t>
            </a:r>
            <a:r>
              <a:rPr kumimoji="0" lang="en-US" altLang="en-US" sz="1600" b="1" i="0" u="none" strike="noStrike" cap="none" normalizeH="0" baseline="0">
                <a:ln>
                  <a:noFill/>
                </a:ln>
                <a:solidFill>
                  <a:schemeClr val="bg1"/>
                </a:solidFill>
                <a:effectLst/>
                <a:latin typeface="Arial"/>
                <a:cs typeface="Arial"/>
              </a:rPr>
              <a:t>existential confusion</a:t>
            </a:r>
            <a:r>
              <a:rPr kumimoji="0" lang="en-US" altLang="en-US" sz="1600" b="0" i="0" u="none" strike="noStrike" cap="none" normalizeH="0" baseline="0">
                <a:ln>
                  <a:noFill/>
                </a:ln>
                <a:solidFill>
                  <a:schemeClr val="bg1"/>
                </a:solidFill>
                <a:effectLst/>
                <a:latin typeface="Arial"/>
                <a:cs typeface="Arial"/>
              </a:rPr>
              <a:t>.</a:t>
            </a:r>
            <a:endParaRPr lang="en-US" altLang="en-US" sz="1600" b="0" i="0" u="none" strike="noStrike" cap="none" normalizeH="0" baseline="0">
              <a:ln>
                <a:noFill/>
              </a:ln>
              <a:solidFill>
                <a:schemeClr val="bg1"/>
              </a:solidFill>
              <a:effectLst/>
              <a:latin typeface="Arial"/>
              <a:cs typeface="Arial"/>
            </a:endParaRPr>
          </a:p>
          <a:p>
            <a:pPr marL="0" marR="0" lvl="0" indent="0" defTabSz="914400" rtl="0" eaLnBrk="0" fontAlgn="base" latinLnBrk="0" hangingPunct="0">
              <a:lnSpc>
                <a:spcPct val="100000"/>
              </a:lnSpc>
              <a:spcBef>
                <a:spcPct val="0"/>
              </a:spcBef>
              <a:spcAft>
                <a:spcPct val="0"/>
              </a:spcAft>
              <a:buClrTx/>
              <a:buSzTx/>
              <a:buFontTx/>
              <a:buChar char="•"/>
              <a:tabLst/>
            </a:pPr>
            <a:endParaRPr kumimoji="0" lang="en-US" altLang="en-US" sz="1600" b="0" i="0" u="none" strike="noStrike" cap="none" normalizeH="0" baseline="0">
              <a:ln>
                <a:noFill/>
              </a:ln>
              <a:solidFill>
                <a:schemeClr val="bg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a:ln>
                  <a:noFill/>
                </a:ln>
                <a:solidFill>
                  <a:schemeClr val="bg1"/>
                </a:solidFill>
                <a:effectLst/>
                <a:latin typeface="Arial"/>
                <a:cs typeface="Arial"/>
              </a:rPr>
              <a:t>Hendrix's version became the </a:t>
            </a:r>
            <a:r>
              <a:rPr kumimoji="0" lang="en-US" altLang="en-US" sz="1600" b="1" i="0" u="none" strike="noStrike" cap="none" normalizeH="0" baseline="0">
                <a:ln>
                  <a:noFill/>
                </a:ln>
                <a:solidFill>
                  <a:schemeClr val="bg1"/>
                </a:solidFill>
                <a:effectLst/>
                <a:latin typeface="Arial"/>
                <a:cs typeface="Arial"/>
              </a:rPr>
              <a:t>most famous rendition</a:t>
            </a:r>
            <a:r>
              <a:rPr kumimoji="0" lang="en-US" altLang="en-US" sz="1600" b="0" i="0" u="none" strike="noStrike" cap="none" normalizeH="0" baseline="0">
                <a:ln>
                  <a:noFill/>
                </a:ln>
                <a:solidFill>
                  <a:schemeClr val="bg1"/>
                </a:solidFill>
                <a:effectLst/>
                <a:latin typeface="Arial"/>
                <a:cs typeface="Arial"/>
              </a:rPr>
              <a:t>, praised for its </a:t>
            </a:r>
            <a:r>
              <a:rPr kumimoji="0" lang="en-US" altLang="en-US" sz="1600" b="1" i="0" u="none" strike="noStrike" cap="none" normalizeH="0" baseline="0">
                <a:ln>
                  <a:noFill/>
                </a:ln>
                <a:solidFill>
                  <a:schemeClr val="bg1"/>
                </a:solidFill>
                <a:effectLst/>
                <a:latin typeface="Arial"/>
                <a:cs typeface="Arial"/>
              </a:rPr>
              <a:t>electric guitar work</a:t>
            </a:r>
            <a:r>
              <a:rPr kumimoji="0" lang="en-US" altLang="en-US" sz="1600" b="0" i="0" u="none" strike="noStrike" cap="none" normalizeH="0" baseline="0">
                <a:ln>
                  <a:noFill/>
                </a:ln>
                <a:solidFill>
                  <a:schemeClr val="bg1"/>
                </a:solidFill>
                <a:effectLst/>
                <a:latin typeface="Arial"/>
                <a:cs typeface="Arial"/>
              </a:rPr>
              <a:t> and </a:t>
            </a:r>
            <a:r>
              <a:rPr kumimoji="0" lang="en-US" altLang="en-US" sz="1600" b="1" i="0" u="none" strike="noStrike" cap="none" normalizeH="0" baseline="0">
                <a:ln>
                  <a:noFill/>
                </a:ln>
                <a:solidFill>
                  <a:schemeClr val="bg1"/>
                </a:solidFill>
                <a:effectLst/>
                <a:latin typeface="Arial"/>
                <a:cs typeface="Arial"/>
              </a:rPr>
              <a:t>haunting atmosphere</a:t>
            </a:r>
            <a:r>
              <a:rPr kumimoji="0" lang="en-US" altLang="en-US" sz="1600" b="0" i="0" u="none" strike="noStrike" cap="none" normalizeH="0" baseline="0">
                <a:ln>
                  <a:noFill/>
                </a:ln>
                <a:solidFill>
                  <a:schemeClr val="bg1"/>
                </a:solidFill>
                <a:effectLst/>
                <a:latin typeface="Arial"/>
                <a:cs typeface="Arial"/>
              </a:rPr>
              <a:t>.</a:t>
            </a:r>
            <a:endParaRPr lang="en-US" altLang="en-US" sz="1600" b="0" i="0" u="none" strike="noStrike" cap="none" normalizeH="0" baseline="0">
              <a:ln>
                <a:noFill/>
              </a:ln>
              <a:solidFill>
                <a:schemeClr val="bg1"/>
              </a:solidFill>
              <a:effectLst/>
              <a:latin typeface="Arial"/>
              <a:cs typeface="Arial"/>
            </a:endParaRPr>
          </a:p>
        </p:txBody>
      </p:sp>
    </p:spTree>
    <p:extLst>
      <p:ext uri="{BB962C8B-B14F-4D97-AF65-F5344CB8AC3E}">
        <p14:creationId xmlns:p14="http://schemas.microsoft.com/office/powerpoint/2010/main" val="42503898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 calcmode="lin" valueType="num">
                                      <p:cBhvr additive="base">
                                        <p:cTn id="14"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0">
                                            <p:txEl>
                                              <p:pRg st="4" end="4"/>
                                            </p:txEl>
                                          </p:spTgt>
                                        </p:tgtEl>
                                        <p:attrNameLst>
                                          <p:attrName>style.visibility</p:attrName>
                                        </p:attrNameLst>
                                      </p:cBhvr>
                                      <p:to>
                                        <p:strVal val="visible"/>
                                      </p:to>
                                    </p:set>
                                    <p:anim calcmode="lin" valueType="num">
                                      <p:cBhvr additive="base">
                                        <p:cTn id="26"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 calcmode="lin" valueType="num">
                                      <p:cBhvr additive="base">
                                        <p:cTn id="32"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3" name="Rectangle 1172">
            <a:extLst>
              <a:ext uri="{FF2B5EF4-FFF2-40B4-BE49-F238E27FC236}">
                <a16:creationId xmlns:a16="http://schemas.microsoft.com/office/drawing/2014/main" id="{55006F82-50D2-401C-BE85-FFEA1C1963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5" name="Rectangle 1174">
            <a:extLst>
              <a:ext uri="{FF2B5EF4-FFF2-40B4-BE49-F238E27FC236}">
                <a16:creationId xmlns:a16="http://schemas.microsoft.com/office/drawing/2014/main" id="{32034F32-09B4-47B4-B550-1F1CE3D53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n Forrest Gump(1994), when Forrest ...">
            <a:extLst>
              <a:ext uri="{FF2B5EF4-FFF2-40B4-BE49-F238E27FC236}">
                <a16:creationId xmlns:a16="http://schemas.microsoft.com/office/drawing/2014/main" id="{8D171F85-8B6D-1352-4BBE-C26C20458E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40" r="1" b="1"/>
          <a:stretch/>
        </p:blipFill>
        <p:spPr bwMode="auto">
          <a:xfrm>
            <a:off x="800754" y="266791"/>
            <a:ext cx="3616144" cy="1956961"/>
          </a:xfrm>
          <a:prstGeom prst="rect">
            <a:avLst/>
          </a:prstGeom>
          <a:noFill/>
          <a:extLst>
            <a:ext uri="{909E8E84-426E-40DD-AFC4-6F175D3DCCD1}">
              <a14:hiddenFill xmlns:a14="http://schemas.microsoft.com/office/drawing/2010/main">
                <a:solidFill>
                  <a:srgbClr val="FFFFFF"/>
                </a:solidFill>
              </a14:hiddenFill>
            </a:ext>
          </a:extLst>
        </p:spPr>
      </p:pic>
      <p:grpSp>
        <p:nvGrpSpPr>
          <p:cNvPr id="1177" name="Group 1176">
            <a:extLst>
              <a:ext uri="{FF2B5EF4-FFF2-40B4-BE49-F238E27FC236}">
                <a16:creationId xmlns:a16="http://schemas.microsoft.com/office/drawing/2014/main" id="{71985378-15C9-4275-995A-1287406827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41215" y="135711"/>
            <a:ext cx="304800" cy="429768"/>
            <a:chOff x="215328" y="-46937"/>
            <a:chExt cx="304800" cy="2773841"/>
          </a:xfrm>
        </p:grpSpPr>
        <p:cxnSp>
          <p:nvCxnSpPr>
            <p:cNvPr id="1178" name="Straight Connector 1177">
              <a:extLst>
                <a:ext uri="{FF2B5EF4-FFF2-40B4-BE49-F238E27FC236}">
                  <a16:creationId xmlns:a16="http://schemas.microsoft.com/office/drawing/2014/main" id="{0671D819-31A9-420F-9E06-8B47004CA66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79" name="Straight Connector 1178">
              <a:extLst>
                <a:ext uri="{FF2B5EF4-FFF2-40B4-BE49-F238E27FC236}">
                  <a16:creationId xmlns:a16="http://schemas.microsoft.com/office/drawing/2014/main" id="{886C9C23-D4B3-4F4D-B9DB-11C633DCCF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80" name="Straight Connector 1179">
              <a:extLst>
                <a:ext uri="{FF2B5EF4-FFF2-40B4-BE49-F238E27FC236}">
                  <a16:creationId xmlns:a16="http://schemas.microsoft.com/office/drawing/2014/main" id="{854BF7CB-A40A-439F-AB34-76CAABD804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81" name="Straight Connector 1180">
              <a:extLst>
                <a:ext uri="{FF2B5EF4-FFF2-40B4-BE49-F238E27FC236}">
                  <a16:creationId xmlns:a16="http://schemas.microsoft.com/office/drawing/2014/main" id="{170E48DA-C289-4533-9F4E-F6039DE3A3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183" name="Group 1182">
            <a:extLst>
              <a:ext uri="{FF2B5EF4-FFF2-40B4-BE49-F238E27FC236}">
                <a16:creationId xmlns:a16="http://schemas.microsoft.com/office/drawing/2014/main" id="{B67318B0-1B4A-42CA-BF7F-579FBD1389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184" name="Oval 1183">
              <a:extLst>
                <a:ext uri="{FF2B5EF4-FFF2-40B4-BE49-F238E27FC236}">
                  <a16:creationId xmlns:a16="http://schemas.microsoft.com/office/drawing/2014/main" id="{4FC7F46F-3F47-4BA8-B724-0667254D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5" name="Oval 1184">
              <a:extLst>
                <a:ext uri="{FF2B5EF4-FFF2-40B4-BE49-F238E27FC236}">
                  <a16:creationId xmlns:a16="http://schemas.microsoft.com/office/drawing/2014/main" id="{BD853863-6E37-40EA-B61D-5A74BCCED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6" name="Oval 1185">
              <a:extLst>
                <a:ext uri="{FF2B5EF4-FFF2-40B4-BE49-F238E27FC236}">
                  <a16:creationId xmlns:a16="http://schemas.microsoft.com/office/drawing/2014/main" id="{DAC35C66-8909-4C8D-BEF1-9B7BB7EB14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7" name="Oval 1186">
              <a:extLst>
                <a:ext uri="{FF2B5EF4-FFF2-40B4-BE49-F238E27FC236}">
                  <a16:creationId xmlns:a16="http://schemas.microsoft.com/office/drawing/2014/main" id="{6D5F1F7F-FA19-4AB1-8694-7F99661AAC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8" name="Oval 1187">
              <a:extLst>
                <a:ext uri="{FF2B5EF4-FFF2-40B4-BE49-F238E27FC236}">
                  <a16:creationId xmlns:a16="http://schemas.microsoft.com/office/drawing/2014/main" id="{CB49F4A9-3DED-48C8-A00C-F3F2ABCA58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9" name="Oval 1188">
              <a:extLst>
                <a:ext uri="{FF2B5EF4-FFF2-40B4-BE49-F238E27FC236}">
                  <a16:creationId xmlns:a16="http://schemas.microsoft.com/office/drawing/2014/main" id="{5EAD3D47-0AF1-42C9-8254-C73F8BC1F1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4035647-2885-85AD-94E5-BAE1D713A236}"/>
              </a:ext>
            </a:extLst>
          </p:cNvPr>
          <p:cNvSpPr>
            <a:spLocks noGrp="1"/>
          </p:cNvSpPr>
          <p:nvPr>
            <p:ph type="title"/>
          </p:nvPr>
        </p:nvSpPr>
        <p:spPr>
          <a:xfrm>
            <a:off x="5187755" y="1765"/>
            <a:ext cx="5867716" cy="1956971"/>
          </a:xfrm>
          <a:noFill/>
        </p:spPr>
        <p:txBody>
          <a:bodyPr vert="horz" lIns="91440" tIns="45720" rIns="91440" bIns="45720" rtlCol="0" anchor="b">
            <a:normAutofit fontScale="90000"/>
          </a:bodyPr>
          <a:lstStyle/>
          <a:p>
            <a:pPr algn="ctr"/>
            <a:r>
              <a:rPr lang="en-US" sz="4800" kern="1200" dirty="0">
                <a:solidFill>
                  <a:schemeClr val="bg1"/>
                </a:solidFill>
                <a:latin typeface="+mj-lt"/>
                <a:ea typeface="+mj-ea"/>
                <a:cs typeface="+mj-cs"/>
              </a:rPr>
              <a:t>How does All Along The Watchtower link to our theme?</a:t>
            </a:r>
          </a:p>
        </p:txBody>
      </p:sp>
      <p:sp>
        <p:nvSpPr>
          <p:cNvPr id="1191" name="Rectangle 1190">
            <a:extLst>
              <a:ext uri="{FF2B5EF4-FFF2-40B4-BE49-F238E27FC236}">
                <a16:creationId xmlns:a16="http://schemas.microsoft.com/office/drawing/2014/main" id="{4FCECCE4-3046-4A76-B4C0-767A6251C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93" name="Group 1192">
            <a:extLst>
              <a:ext uri="{FF2B5EF4-FFF2-40B4-BE49-F238E27FC236}">
                <a16:creationId xmlns:a16="http://schemas.microsoft.com/office/drawing/2014/main" id="{D6F309B0-04E5-4883-9605-1364452C68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1194" name="Straight Connector 1193">
              <a:extLst>
                <a:ext uri="{FF2B5EF4-FFF2-40B4-BE49-F238E27FC236}">
                  <a16:creationId xmlns:a16="http://schemas.microsoft.com/office/drawing/2014/main" id="{E11AE0B5-579B-4455-9159-4E4F0A8CCE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195" name="Straight Connector 1194">
              <a:extLst>
                <a:ext uri="{FF2B5EF4-FFF2-40B4-BE49-F238E27FC236}">
                  <a16:creationId xmlns:a16="http://schemas.microsoft.com/office/drawing/2014/main" id="{7D011DD2-D339-42A2-B916-5E9494D4A42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196" name="Straight Connector 1195">
              <a:extLst>
                <a:ext uri="{FF2B5EF4-FFF2-40B4-BE49-F238E27FC236}">
                  <a16:creationId xmlns:a16="http://schemas.microsoft.com/office/drawing/2014/main" id="{BE43332E-2051-4B76-BC37-83CA62919D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197" name="Straight Connector 1196">
              <a:extLst>
                <a:ext uri="{FF2B5EF4-FFF2-40B4-BE49-F238E27FC236}">
                  <a16:creationId xmlns:a16="http://schemas.microsoft.com/office/drawing/2014/main" id="{6B80359C-87A2-4B25-838D-8F833616F6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1199" name="Rectangle 1198">
            <a:extLst>
              <a:ext uri="{FF2B5EF4-FFF2-40B4-BE49-F238E27FC236}">
                <a16:creationId xmlns:a16="http://schemas.microsoft.com/office/drawing/2014/main" id="{096F20E2-F42F-4B71-8BC5-478533FE1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1" name="Group 1200">
            <a:extLst>
              <a:ext uri="{FF2B5EF4-FFF2-40B4-BE49-F238E27FC236}">
                <a16:creationId xmlns:a16="http://schemas.microsoft.com/office/drawing/2014/main" id="{34039184-A11C-46AE-854D-8B22944360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1202" name="Straight Connector 1201">
              <a:extLst>
                <a:ext uri="{FF2B5EF4-FFF2-40B4-BE49-F238E27FC236}">
                  <a16:creationId xmlns:a16="http://schemas.microsoft.com/office/drawing/2014/main" id="{3D2F1956-BECA-4651-82AD-00D7D7F59D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203" name="Straight Connector 1202">
              <a:extLst>
                <a:ext uri="{FF2B5EF4-FFF2-40B4-BE49-F238E27FC236}">
                  <a16:creationId xmlns:a16="http://schemas.microsoft.com/office/drawing/2014/main" id="{A3F1C39C-42B5-430D-84F0-7018DD01CE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204" name="Straight Connector 1203">
              <a:extLst>
                <a:ext uri="{FF2B5EF4-FFF2-40B4-BE49-F238E27FC236}">
                  <a16:creationId xmlns:a16="http://schemas.microsoft.com/office/drawing/2014/main" id="{BA7D71D2-799A-4C6D-AD0E-D7BCF15E9F2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205" name="Straight Connector 1204">
              <a:extLst>
                <a:ext uri="{FF2B5EF4-FFF2-40B4-BE49-F238E27FC236}">
                  <a16:creationId xmlns:a16="http://schemas.microsoft.com/office/drawing/2014/main" id="{5C9B72C0-DA11-4A2F-BADC-5BD946CFD0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descr="A person in a military uniform&#10;&#10;AI-generated content may be incorrect.">
            <a:extLst>
              <a:ext uri="{FF2B5EF4-FFF2-40B4-BE49-F238E27FC236}">
                <a16:creationId xmlns:a16="http://schemas.microsoft.com/office/drawing/2014/main" id="{B54DD0F3-17DB-9C89-E766-A2FE9549A49B}"/>
              </a:ext>
            </a:extLst>
          </p:cNvPr>
          <p:cNvPicPr>
            <a:picLocks noChangeAspect="1"/>
          </p:cNvPicPr>
          <p:nvPr/>
        </p:nvPicPr>
        <p:blipFill>
          <a:blip r:embed="rId3"/>
          <a:srcRect r="7609"/>
          <a:stretch/>
        </p:blipFill>
        <p:spPr>
          <a:xfrm>
            <a:off x="821941" y="4637684"/>
            <a:ext cx="3616144" cy="1956971"/>
          </a:xfrm>
          <a:prstGeom prst="rect">
            <a:avLst/>
          </a:prstGeom>
        </p:spPr>
      </p:pic>
      <p:sp>
        <p:nvSpPr>
          <p:cNvPr id="3" name="Rectangle 1">
            <a:extLst>
              <a:ext uri="{FF2B5EF4-FFF2-40B4-BE49-F238E27FC236}">
                <a16:creationId xmlns:a16="http://schemas.microsoft.com/office/drawing/2014/main" id="{784AB4F8-9121-58B3-6C33-3FEEFD9963F1}"/>
              </a:ext>
            </a:extLst>
          </p:cNvPr>
          <p:cNvSpPr>
            <a:spLocks noChangeArrowheads="1"/>
          </p:cNvSpPr>
          <p:nvPr/>
        </p:nvSpPr>
        <p:spPr bwMode="auto">
          <a:xfrm>
            <a:off x="4997666" y="1962498"/>
            <a:ext cx="6908877" cy="305002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Autofit/>
          </a:bodyPr>
          <a:lstStyle/>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2400" b="1" i="0" u="none" strike="noStrike" cap="none" normalizeH="0" baseline="0" dirty="0">
                <a:ln>
                  <a:noFill/>
                </a:ln>
                <a:solidFill>
                  <a:schemeClr val="bg1"/>
                </a:solidFill>
                <a:effectLst/>
              </a:rPr>
              <a:t>"All Along the Watchtower"</a:t>
            </a:r>
            <a:r>
              <a:rPr kumimoji="0" lang="en-US" altLang="en-US" sz="2400" b="0" i="0" u="none" strike="noStrike" cap="none" normalizeH="0" baseline="0" dirty="0">
                <a:ln>
                  <a:noFill/>
                </a:ln>
                <a:solidFill>
                  <a:schemeClr val="bg1"/>
                </a:solidFill>
                <a:effectLst/>
              </a:rPr>
              <a:t> is featured in </a:t>
            </a:r>
            <a:r>
              <a:rPr kumimoji="0" lang="en-US" altLang="en-US" sz="2400" b="0" i="1" u="none" strike="noStrike" cap="none" normalizeH="0" baseline="0" dirty="0">
                <a:ln>
                  <a:noFill/>
                </a:ln>
                <a:solidFill>
                  <a:schemeClr val="bg1"/>
                </a:solidFill>
                <a:effectLst/>
              </a:rPr>
              <a:t>Forrest Gump</a:t>
            </a:r>
            <a:r>
              <a:rPr kumimoji="0" lang="en-US" altLang="en-US" sz="2400" b="0" i="0" u="none" strike="noStrike" cap="none" normalizeH="0" baseline="0" dirty="0">
                <a:ln>
                  <a:noFill/>
                </a:ln>
                <a:solidFill>
                  <a:schemeClr val="bg1"/>
                </a:solidFill>
                <a:effectLst/>
              </a:rPr>
              <a:t> (1994).</a:t>
            </a:r>
          </a:p>
          <a:p>
            <a:pPr marL="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sz="2400" b="0" i="0" u="none" strike="noStrike" cap="none" normalizeH="0" baseline="0" dirty="0">
              <a:ln>
                <a:noFill/>
              </a:ln>
              <a:solidFill>
                <a:schemeClr val="bg1"/>
              </a:solidFill>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2400" b="0" i="0" u="none" strike="noStrike" cap="none" normalizeH="0" baseline="0" dirty="0">
                <a:ln>
                  <a:noFill/>
                </a:ln>
                <a:solidFill>
                  <a:schemeClr val="bg1"/>
                </a:solidFill>
                <a:effectLst/>
              </a:rPr>
              <a:t> The song used is Hendrix’s </a:t>
            </a:r>
            <a:r>
              <a:rPr kumimoji="0" lang="en-US" altLang="en-US" sz="2400" b="1" i="0" u="none" strike="noStrike" cap="none" normalizeH="0" baseline="0" dirty="0">
                <a:ln>
                  <a:noFill/>
                </a:ln>
                <a:solidFill>
                  <a:schemeClr val="bg1"/>
                </a:solidFill>
                <a:effectLst/>
              </a:rPr>
              <a:t>psychedelic cover of Bob Dylan’s song.</a:t>
            </a:r>
          </a:p>
          <a:p>
            <a:pPr marL="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sz="2400" b="0" i="0" u="none" strike="noStrike" cap="none" normalizeH="0" baseline="0" dirty="0">
              <a:ln>
                <a:noFill/>
              </a:ln>
              <a:solidFill>
                <a:schemeClr val="bg1"/>
              </a:solidFill>
              <a:effectLst/>
            </a:endParaRPr>
          </a:p>
          <a:p>
            <a:pPr indent="-228600" fontAlgn="base">
              <a:lnSpc>
                <a:spcPct val="90000"/>
              </a:lnSpc>
              <a:spcBef>
                <a:spcPct val="0"/>
              </a:spcBef>
              <a:spcAft>
                <a:spcPts val="600"/>
              </a:spcAft>
              <a:buFont typeface="Arial" panose="020B0604020202020204" pitchFamily="34" charset="0"/>
              <a:buChar char="•"/>
            </a:pPr>
            <a:r>
              <a:rPr kumimoji="0" lang="en-US" altLang="en-US" sz="2400" b="0" i="0" u="none" strike="noStrike" cap="none" normalizeH="0" baseline="0" dirty="0">
                <a:ln>
                  <a:noFill/>
                </a:ln>
                <a:solidFill>
                  <a:schemeClr val="bg1"/>
                </a:solidFill>
                <a:effectLst/>
              </a:rPr>
              <a:t>Used in the scene where </a:t>
            </a:r>
            <a:r>
              <a:rPr kumimoji="0" lang="en-US" altLang="en-US" sz="2400" b="1" i="0" u="none" strike="noStrike" cap="none" normalizeH="0" baseline="0" dirty="0">
                <a:ln>
                  <a:noFill/>
                </a:ln>
                <a:solidFill>
                  <a:schemeClr val="bg1"/>
                </a:solidFill>
                <a:effectLst/>
              </a:rPr>
              <a:t>Forrest arrives in Vietnam</a:t>
            </a:r>
            <a:r>
              <a:rPr kumimoji="0" lang="en-US" altLang="en-US" sz="2400" b="0" i="0" u="none" strike="noStrike" cap="none" normalizeH="0" baseline="0" dirty="0">
                <a:ln>
                  <a:noFill/>
                </a:ln>
                <a:solidFill>
                  <a:schemeClr val="bg1"/>
                </a:solidFill>
                <a:effectLst/>
              </a:rPr>
              <a:t> to fight, it plays after the </a:t>
            </a:r>
            <a:r>
              <a:rPr kumimoji="0" lang="en-US" altLang="en-US" sz="2400" b="1" i="0" u="none" strike="noStrike" cap="none" normalizeH="0" baseline="0" dirty="0">
                <a:ln>
                  <a:noFill/>
                </a:ln>
                <a:solidFill>
                  <a:schemeClr val="bg1"/>
                </a:solidFill>
                <a:effectLst/>
              </a:rPr>
              <a:t>Vietnam base welcome speech</a:t>
            </a:r>
            <a:r>
              <a:rPr kumimoji="0" lang="en-US" altLang="en-US" sz="2400" b="0" i="0" u="none" strike="noStrike" cap="none" normalizeH="0" baseline="0" dirty="0">
                <a:ln>
                  <a:noFill/>
                </a:ln>
                <a:solidFill>
                  <a:schemeClr val="bg1"/>
                </a:solidFill>
                <a:effectLst/>
              </a:rPr>
              <a:t>.</a:t>
            </a:r>
          </a:p>
          <a:p>
            <a:pPr marL="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sz="2400" b="0" i="0" u="none" strike="noStrike" cap="none" normalizeH="0" baseline="0" dirty="0">
              <a:ln>
                <a:noFill/>
              </a:ln>
              <a:solidFill>
                <a:schemeClr val="bg1"/>
              </a:solidFill>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2400" b="0" i="0" u="none" strike="noStrike" cap="none" normalizeH="0" baseline="0" dirty="0">
                <a:ln>
                  <a:noFill/>
                </a:ln>
                <a:solidFill>
                  <a:schemeClr val="bg1"/>
                </a:solidFill>
                <a:effectLst/>
              </a:rPr>
              <a:t>Relevant to the film’s </a:t>
            </a:r>
            <a:r>
              <a:rPr kumimoji="0" lang="en-US" altLang="en-US" sz="2400" b="1" i="0" u="none" strike="noStrike" cap="none" normalizeH="0" baseline="0" dirty="0">
                <a:ln>
                  <a:noFill/>
                </a:ln>
                <a:solidFill>
                  <a:schemeClr val="bg1"/>
                </a:solidFill>
                <a:effectLst/>
              </a:rPr>
              <a:t>1960s–70s setting</a:t>
            </a:r>
            <a:r>
              <a:rPr kumimoji="0" lang="en-US" altLang="en-US" sz="2400" b="0" i="0" u="none" strike="noStrike" cap="none" normalizeH="0" baseline="0" dirty="0">
                <a:ln>
                  <a:noFill/>
                </a:ln>
                <a:solidFill>
                  <a:schemeClr val="bg1"/>
                </a:solidFill>
                <a:effectLst/>
              </a:rPr>
              <a:t>, aligning with </a:t>
            </a:r>
            <a:r>
              <a:rPr kumimoji="0" lang="en-US" altLang="en-US" sz="2400" b="1" i="0" u="none" strike="noStrike" cap="none" normalizeH="0" baseline="0" dirty="0">
                <a:ln>
                  <a:noFill/>
                </a:ln>
                <a:solidFill>
                  <a:schemeClr val="bg1"/>
                </a:solidFill>
                <a:effectLst/>
              </a:rPr>
              <a:t>Hendrix’s era</a:t>
            </a:r>
            <a:r>
              <a:rPr kumimoji="0" lang="en-US" altLang="en-US" sz="2400" b="0" i="0" u="none" strike="noStrike" cap="none" normalizeH="0" baseline="0" dirty="0">
                <a:ln>
                  <a:noFill/>
                </a:ln>
                <a:solidFill>
                  <a:schemeClr val="bg1"/>
                </a:solidFill>
                <a:effectLst/>
              </a:rPr>
              <a:t>.</a:t>
            </a:r>
          </a:p>
        </p:txBody>
      </p:sp>
      <p:sp>
        <p:nvSpPr>
          <p:cNvPr id="1102" name="TextBox 1101">
            <a:extLst>
              <a:ext uri="{FF2B5EF4-FFF2-40B4-BE49-F238E27FC236}">
                <a16:creationId xmlns:a16="http://schemas.microsoft.com/office/drawing/2014/main" id="{E6E54805-DFAA-82EE-435D-45EA34C764EC}"/>
              </a:ext>
            </a:extLst>
          </p:cNvPr>
          <p:cNvSpPr txBox="1"/>
          <p:nvPr/>
        </p:nvSpPr>
        <p:spPr>
          <a:xfrm>
            <a:off x="4167267" y="164892"/>
            <a:ext cx="4037838" cy="643077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57150">
              <a:lnSpc>
                <a:spcPct val="90000"/>
              </a:lnSpc>
              <a:spcAft>
                <a:spcPts val="600"/>
              </a:spcAft>
            </a:pPr>
            <a:endParaRPr lang="en-US" sz="1700"/>
          </a:p>
          <a:p>
            <a:pPr indent="-228600">
              <a:lnSpc>
                <a:spcPct val="90000"/>
              </a:lnSpc>
              <a:spcAft>
                <a:spcPts val="600"/>
              </a:spcAft>
              <a:buFont typeface="Arial" panose="020B0604020202020204" pitchFamily="34" charset="0"/>
              <a:buChar char="•"/>
            </a:pPr>
            <a:endParaRPr lang="en-US" sz="1700"/>
          </a:p>
        </p:txBody>
      </p:sp>
      <p:pic>
        <p:nvPicPr>
          <p:cNvPr id="1028" name="Picture 4" descr="Forrest gump 1080P, 2K, 4K, 5K HD ...">
            <a:extLst>
              <a:ext uri="{FF2B5EF4-FFF2-40B4-BE49-F238E27FC236}">
                <a16:creationId xmlns:a16="http://schemas.microsoft.com/office/drawing/2014/main" id="{21B4425C-6A8E-4F4E-01EA-A899C31089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746" y="2422787"/>
            <a:ext cx="3616144" cy="195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6293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952CE89-577C-0903-3FE6-E76D71B116A0}"/>
              </a:ext>
            </a:extLst>
          </p:cNvPr>
          <p:cNvPicPr>
            <a:picLocks noChangeAspect="1"/>
          </p:cNvPicPr>
          <p:nvPr/>
        </p:nvPicPr>
        <p:blipFill>
          <a:blip r:embed="rId2"/>
          <a:srcRect t="505" b="11658"/>
          <a:stretch/>
        </p:blipFill>
        <p:spPr>
          <a:xfrm>
            <a:off x="457200" y="457229"/>
            <a:ext cx="11277600" cy="5943542"/>
          </a:xfrm>
          <a:prstGeom prst="rect">
            <a:avLst/>
          </a:prstGeom>
        </p:spPr>
      </p:pic>
    </p:spTree>
    <p:extLst>
      <p:ext uri="{BB962C8B-B14F-4D97-AF65-F5344CB8AC3E}">
        <p14:creationId xmlns:p14="http://schemas.microsoft.com/office/powerpoint/2010/main" val="3044989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966A74-82AB-7208-6FF4-97C23496162B}"/>
              </a:ext>
            </a:extLst>
          </p:cNvPr>
          <p:cNvSpPr>
            <a:spLocks noGrp="1"/>
          </p:cNvSpPr>
          <p:nvPr>
            <p:ph type="title"/>
          </p:nvPr>
        </p:nvSpPr>
        <p:spPr>
          <a:xfrm>
            <a:off x="438482" y="149127"/>
            <a:ext cx="3169694" cy="789779"/>
          </a:xfrm>
        </p:spPr>
        <p:txBody>
          <a:bodyPr vert="horz" lIns="91440" tIns="45720" rIns="91440" bIns="45720" rtlCol="0" anchor="b">
            <a:normAutofit/>
          </a:bodyPr>
          <a:lstStyle/>
          <a:p>
            <a:r>
              <a:rPr lang="en-US" sz="4800" kern="1200" dirty="0">
                <a:solidFill>
                  <a:srgbClr val="FFFFFF"/>
                </a:solidFill>
                <a:latin typeface="+mj-lt"/>
                <a:ea typeface="+mj-ea"/>
                <a:cs typeface="+mj-cs"/>
              </a:rPr>
              <a:t>Evidence</a:t>
            </a:r>
          </a:p>
        </p:txBody>
      </p:sp>
      <p:sp>
        <p:nvSpPr>
          <p:cNvPr id="22"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9569B9B-4B74-8B3E-0462-017F3BD58EC4}"/>
              </a:ext>
            </a:extLst>
          </p:cNvPr>
          <p:cNvSpPr>
            <a:spLocks noGrp="1"/>
          </p:cNvSpPr>
          <p:nvPr>
            <p:ph idx="1"/>
          </p:nvPr>
        </p:nvSpPr>
        <p:spPr>
          <a:xfrm>
            <a:off x="438481" y="938906"/>
            <a:ext cx="11311560" cy="5769967"/>
          </a:xfrm>
        </p:spPr>
        <p:txBody>
          <a:bodyPr vert="horz" lIns="91440" tIns="45720" rIns="91440" bIns="45720" rtlCol="0">
            <a:normAutofit/>
          </a:bodyPr>
          <a:lstStyle/>
          <a:p>
            <a:pPr marL="0" indent="0">
              <a:buNone/>
            </a:pPr>
            <a:r>
              <a:rPr lang="en-US" sz="2400" kern="1200" dirty="0">
                <a:solidFill>
                  <a:srgbClr val="FFFFFF"/>
                </a:solidFill>
                <a:latin typeface="+mn-lt"/>
                <a:ea typeface="+mn-ea"/>
                <a:cs typeface="+mn-cs"/>
              </a:rPr>
              <a:t>During our rehearsals we will record our rehearsals by using videos and voice recordings</a:t>
            </a:r>
            <a:r>
              <a:rPr lang="en-US" sz="2400" dirty="0">
                <a:solidFill>
                  <a:srgbClr val="FFFFFF"/>
                </a:solidFill>
              </a:rPr>
              <a:t> to show how much progress we make during the weeks. These videos can be used as evidence in the bandmembers’ project diary to help show our improvements in each day of the week. They can also be used for the personal logs to show what skills they learnt from their personal research.</a:t>
            </a:r>
          </a:p>
          <a:p>
            <a:pPr marL="0" indent="0">
              <a:buNone/>
            </a:pPr>
            <a:r>
              <a:rPr lang="en-US" sz="2400" dirty="0">
                <a:solidFill>
                  <a:srgbClr val="FFFFFF"/>
                </a:solidFill>
              </a:rPr>
              <a:t>The reason for the videos being split into voice recordings and camera videos is because: </a:t>
            </a:r>
          </a:p>
          <a:p>
            <a:r>
              <a:rPr lang="en-US" sz="2400" dirty="0">
                <a:solidFill>
                  <a:srgbClr val="FFFFFF"/>
                </a:solidFill>
              </a:rPr>
              <a:t>We will use the voice recordings for rehearsals where we improved the sound. For example, we might have changed the tone of an instrument to replicate the sound of a song as before we might have not known of beforehand.</a:t>
            </a:r>
          </a:p>
          <a:p>
            <a:pPr marL="0" indent="0">
              <a:buNone/>
            </a:pPr>
            <a:endParaRPr lang="en-US" sz="2400" dirty="0">
              <a:solidFill>
                <a:srgbClr val="FFFFFF"/>
              </a:solidFill>
            </a:endParaRPr>
          </a:p>
          <a:p>
            <a:r>
              <a:rPr lang="en-US" sz="2400" dirty="0">
                <a:solidFill>
                  <a:srgbClr val="FFFFFF"/>
                </a:solidFill>
              </a:rPr>
              <a:t>We will use video recordings to show the changes we made in stage presence. An example of this is when we are at The Studio and the vocalists and instrumentalists have learnt a new dance from one of the sessions. The reason we record at The Studio is due to it having a stage for us to dance on.</a:t>
            </a:r>
          </a:p>
          <a:p>
            <a:pPr marL="0" indent="0">
              <a:buNone/>
            </a:pPr>
            <a:endParaRPr lang="en-US" sz="2400" dirty="0">
              <a:solidFill>
                <a:srgbClr val="FFFFFF"/>
              </a:solidFill>
            </a:endParaRPr>
          </a:p>
          <a:p>
            <a:pPr marL="0" indent="0">
              <a:buNone/>
            </a:pPr>
            <a:endParaRPr lang="en-US" sz="2400" kern="1200" dirty="0">
              <a:solidFill>
                <a:srgbClr val="FFFFFF"/>
              </a:solidFill>
              <a:latin typeface="+mn-lt"/>
              <a:ea typeface="+mn-ea"/>
              <a:cs typeface="+mn-cs"/>
            </a:endParaRPr>
          </a:p>
        </p:txBody>
      </p:sp>
    </p:spTree>
    <p:extLst>
      <p:ext uri="{BB962C8B-B14F-4D97-AF65-F5344CB8AC3E}">
        <p14:creationId xmlns:p14="http://schemas.microsoft.com/office/powerpoint/2010/main" val="3999241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Rectangle 3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A22539-F56B-004D-FD9C-5B0C1B9DDEEA}"/>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Evaluation</a:t>
            </a:r>
          </a:p>
        </p:txBody>
      </p:sp>
      <p:sp>
        <p:nvSpPr>
          <p:cNvPr id="3" name="Content Placeholder 2">
            <a:extLst>
              <a:ext uri="{FF2B5EF4-FFF2-40B4-BE49-F238E27FC236}">
                <a16:creationId xmlns:a16="http://schemas.microsoft.com/office/drawing/2014/main" id="{F48453AE-D7D4-CBE3-487A-355D27AD4FE4}"/>
              </a:ext>
            </a:extLst>
          </p:cNvPr>
          <p:cNvSpPr>
            <a:spLocks noGrp="1"/>
          </p:cNvSpPr>
          <p:nvPr>
            <p:ph idx="1"/>
          </p:nvPr>
        </p:nvSpPr>
        <p:spPr>
          <a:xfrm>
            <a:off x="4037826" y="10138"/>
            <a:ext cx="8154173" cy="6868138"/>
          </a:xfrm>
        </p:spPr>
        <p:txBody>
          <a:bodyPr vert="horz" lIns="91440" tIns="45720" rIns="91440" bIns="45720" rtlCol="0" anchor="ctr">
            <a:normAutofit fontScale="92500" lnSpcReduction="10000"/>
          </a:bodyPr>
          <a:lstStyle/>
          <a:p>
            <a:pPr marL="0" indent="0">
              <a:buNone/>
            </a:pPr>
            <a:r>
              <a:rPr lang="en-US" kern="1200" dirty="0">
                <a:latin typeface="+mn-lt"/>
                <a:ea typeface="+mn-ea"/>
                <a:cs typeface="+mn-cs"/>
              </a:rPr>
              <a:t>When it comes to the end of the </a:t>
            </a:r>
            <a:r>
              <a:rPr lang="en-US" dirty="0"/>
              <a:t>week, we will finish the week by saying what problems we faced as a group and how we solved each problem. This can be problems such as playing the wrong parts to having faulty equipment such as amps with broken valves and drums with a snapped snare wire. </a:t>
            </a:r>
          </a:p>
          <a:p>
            <a:pPr marL="0" indent="0">
              <a:buNone/>
            </a:pPr>
            <a:endParaRPr lang="en-US" kern="1200" dirty="0">
              <a:latin typeface="+mn-lt"/>
              <a:ea typeface="+mn-ea"/>
              <a:cs typeface="+mn-cs"/>
            </a:endParaRPr>
          </a:p>
          <a:p>
            <a:pPr marL="0" indent="0">
              <a:buNone/>
            </a:pPr>
            <a:r>
              <a:rPr lang="en-US" kern="1200" dirty="0">
                <a:latin typeface="+mn-lt"/>
                <a:ea typeface="+mn-ea"/>
                <a:cs typeface="+mn-cs"/>
              </a:rPr>
              <a:t>Each bandmember will reflect on what we have learnt that week and how we can use that new skill to help improve their rehearsals.</a:t>
            </a:r>
            <a:r>
              <a:rPr lang="en-US" dirty="0"/>
              <a:t> One example of this is the vocalists being able to put distortion on their voices for one of the songs, they will then talk about how they benefit from this new skill.</a:t>
            </a:r>
          </a:p>
          <a:p>
            <a:pPr marL="0" indent="0">
              <a:buNone/>
            </a:pPr>
            <a:endParaRPr lang="en-US" dirty="0"/>
          </a:p>
          <a:p>
            <a:pPr marL="0" indent="0">
              <a:buNone/>
            </a:pPr>
            <a:r>
              <a:rPr lang="en-US" dirty="0"/>
              <a:t>Finally, we will end with targets that we will have achieved by next week. These targets will be used to paint the picture for the bandmates have a focus on next week, this can range from the group's performance to their stage performance </a:t>
            </a:r>
            <a:r>
              <a:rPr lang="en-US"/>
              <a:t>while playing. </a:t>
            </a:r>
            <a:endParaRPr lang="en-US" dirty="0"/>
          </a:p>
        </p:txBody>
      </p:sp>
    </p:spTree>
    <p:extLst>
      <p:ext uri="{BB962C8B-B14F-4D97-AF65-F5344CB8AC3E}">
        <p14:creationId xmlns:p14="http://schemas.microsoft.com/office/powerpoint/2010/main" val="709182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E2BA2BD9-7B54-4190-8F06-3EF3658A0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pider webs on a black background&#10;&#10;AI-generated content may be incorrect.">
            <a:extLst>
              <a:ext uri="{FF2B5EF4-FFF2-40B4-BE49-F238E27FC236}">
                <a16:creationId xmlns:a16="http://schemas.microsoft.com/office/drawing/2014/main" id="{922F6C25-E501-0AC5-2858-822B044C8602}"/>
              </a:ext>
            </a:extLst>
          </p:cNvPr>
          <p:cNvPicPr>
            <a:picLocks noChangeAspect="1"/>
          </p:cNvPicPr>
          <p:nvPr/>
        </p:nvPicPr>
        <p:blipFill>
          <a:blip r:embed="rId2">
            <a:extLst>
              <a:ext uri="{28A0092B-C50C-407E-A947-70E740481C1C}">
                <a14:useLocalDpi xmlns:a14="http://schemas.microsoft.com/office/drawing/2010/main" val="0"/>
              </a:ext>
            </a:extLst>
          </a:blip>
          <a:srcRect b="18478"/>
          <a:stretch/>
        </p:blipFill>
        <p:spPr>
          <a:xfrm>
            <a:off x="0" y="11"/>
            <a:ext cx="12191979" cy="6857988"/>
          </a:xfrm>
          <a:prstGeom prst="rect">
            <a:avLst/>
          </a:prstGeom>
          <a:effectLst>
            <a:outerShdw blurRad="596900" dist="330200" dir="8820000" sx="87000" sy="87000" algn="ctr" rotWithShape="0">
              <a:srgbClr val="000000">
                <a:alpha val="29000"/>
              </a:srgbClr>
            </a:outerShdw>
          </a:effectLst>
        </p:spPr>
      </p:pic>
      <p:pic>
        <p:nvPicPr>
          <p:cNvPr id="24" name="Picture 23" descr="A person with long hair and nose piercing&#10;&#10;AI-generated content may be incorrect.">
            <a:extLst>
              <a:ext uri="{FF2B5EF4-FFF2-40B4-BE49-F238E27FC236}">
                <a16:creationId xmlns:a16="http://schemas.microsoft.com/office/drawing/2014/main" id="{A14D559B-4AFE-0C0E-F914-49B2E8EE5A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21946" cy="2819401"/>
          </a:xfrm>
          <a:prstGeom prst="rect">
            <a:avLst/>
          </a:prstGeom>
        </p:spPr>
      </p:pic>
      <p:pic>
        <p:nvPicPr>
          <p:cNvPr id="35" name="Picture 34" descr="A person holding a guitar&#10;&#10;AI-generated content may be incorrect.">
            <a:extLst>
              <a:ext uri="{FF2B5EF4-FFF2-40B4-BE49-F238E27FC236}">
                <a16:creationId xmlns:a16="http://schemas.microsoft.com/office/drawing/2014/main" id="{66C74276-4219-3016-6783-DC5EF17DDB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8900" y="1"/>
            <a:ext cx="1943080" cy="3076574"/>
          </a:xfrm>
          <a:prstGeom prst="rect">
            <a:avLst/>
          </a:prstGeom>
        </p:spPr>
      </p:pic>
      <p:sp>
        <p:nvSpPr>
          <p:cNvPr id="37" name="Rectangle 36">
            <a:extLst>
              <a:ext uri="{FF2B5EF4-FFF2-40B4-BE49-F238E27FC236}">
                <a16:creationId xmlns:a16="http://schemas.microsoft.com/office/drawing/2014/main" id="{BC54286A-896F-EBD2-3748-D002CE5F2A42}"/>
              </a:ext>
            </a:extLst>
          </p:cNvPr>
          <p:cNvSpPr/>
          <p:nvPr/>
        </p:nvSpPr>
        <p:spPr>
          <a:xfrm>
            <a:off x="3232316" y="1076623"/>
            <a:ext cx="5973110" cy="923330"/>
          </a:xfrm>
          <a:prstGeom prst="rect">
            <a:avLst/>
          </a:prstGeom>
          <a:noFill/>
        </p:spPr>
        <p:txBody>
          <a:bodyPr wrap="none" lIns="91440" tIns="45720" rIns="91440" bIns="45720">
            <a:spAutoFit/>
          </a:bodyPr>
          <a:lstStyle/>
          <a:p>
            <a:pPr algn="ctr"/>
            <a:r>
              <a:rPr lang="en-GB" sz="5400" b="1" cap="none" spc="0">
                <a:ln w="9525">
                  <a:solidFill>
                    <a:schemeClr val="bg1"/>
                  </a:solidFill>
                  <a:prstDash val="solid"/>
                </a:ln>
                <a:solidFill>
                  <a:schemeClr val="tx1"/>
                </a:solidFill>
                <a:effectLst>
                  <a:outerShdw blurRad="12700" dist="38100" dir="2700000" algn="tl" rotWithShape="0">
                    <a:schemeClr val="bg1">
                      <a:lumMod val="50000"/>
                    </a:schemeClr>
                  </a:outerShdw>
                </a:effectLst>
                <a:latin typeface="Blackadder ITC" panose="04020505051007020D02" pitchFamily="82" charset="0"/>
              </a:rPr>
              <a:t>Mia’s Project Proposal.</a:t>
            </a:r>
            <a:endParaRPr lang="en-GB" sz="5400" b="1" cap="none" spc="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0" name="Rectangle 1">
            <a:extLst>
              <a:ext uri="{FF2B5EF4-FFF2-40B4-BE49-F238E27FC236}">
                <a16:creationId xmlns:a16="http://schemas.microsoft.com/office/drawing/2014/main" id="{3967548D-4211-1250-D3A9-EED787D8961A}"/>
              </a:ext>
            </a:extLst>
          </p:cNvPr>
          <p:cNvSpPr>
            <a:spLocks noChangeArrowheads="1"/>
          </p:cNvSpPr>
          <p:nvPr/>
        </p:nvSpPr>
        <p:spPr bwMode="auto">
          <a:xfrm>
            <a:off x="2850610" y="2394612"/>
            <a:ext cx="6569626"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a:ln>
                  <a:noFill/>
                </a:ln>
                <a:solidFill>
                  <a:schemeClr val="bg1"/>
                </a:solidFill>
                <a:effectLst/>
                <a:latin typeface="Arial" panose="020B0604020202020204" pitchFamily="34" charset="0"/>
              </a:rPr>
              <a:t>Personal Project Focus</a:t>
            </a:r>
            <a:r>
              <a:rPr kumimoji="0" lang="en-US" altLang="en-US" sz="1400" b="0" i="0" u="none" strike="noStrike" cap="none" normalizeH="0" baseline="0">
                <a:ln>
                  <a:noFill/>
                </a:ln>
                <a:solidFill>
                  <a:schemeClr val="bg1"/>
                </a:solidFill>
                <a:effectLst/>
                <a:latin typeface="Arial" panose="020B0604020202020204" pitchFamily="34" charset="0"/>
              </a:rPr>
              <a:t>: Exploring how different artists use personas/characters on stage and why.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400" b="0" i="0" u="none" strike="noStrike" cap="none" normalizeH="0" baseline="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a:ln>
                  <a:noFill/>
                </a:ln>
                <a:solidFill>
                  <a:schemeClr val="bg1"/>
                </a:solidFill>
                <a:effectLst/>
                <a:latin typeface="Arial" panose="020B0604020202020204" pitchFamily="34" charset="0"/>
              </a:rPr>
              <a:t>Stage Presence Development</a:t>
            </a:r>
            <a:r>
              <a:rPr kumimoji="0" lang="en-US" altLang="en-US" sz="1400" b="0" i="0" u="none" strike="noStrike" cap="none" normalizeH="0" baseline="0">
                <a:ln>
                  <a:noFill/>
                </a:ln>
                <a:solidFill>
                  <a:schemeClr val="bg1"/>
                </a:solidFill>
                <a:effectLst/>
                <a:latin typeface="Arial" panose="020B0604020202020204" pitchFamily="34" charset="0"/>
              </a:rPr>
              <a:t>: Focused on improving stage presence and creativity in choreography throughout the course.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400" b="0" i="0" u="none" strike="noStrike" cap="none" normalizeH="0" baseline="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a:ln>
                  <a:noFill/>
                </a:ln>
                <a:solidFill>
                  <a:schemeClr val="bg1"/>
                </a:solidFill>
                <a:effectLst/>
                <a:latin typeface="Arial" panose="020B0604020202020204" pitchFamily="34" charset="0"/>
              </a:rPr>
              <a:t>Experimentation</a:t>
            </a:r>
            <a:r>
              <a:rPr kumimoji="0" lang="en-US" altLang="en-US" sz="1400" b="0" i="0" u="none" strike="noStrike" cap="none" normalizeH="0" baseline="0">
                <a:ln>
                  <a:noFill/>
                </a:ln>
                <a:solidFill>
                  <a:schemeClr val="bg1"/>
                </a:solidFill>
                <a:effectLst/>
                <a:latin typeface="Arial" panose="020B0604020202020204" pitchFamily="34" charset="0"/>
              </a:rPr>
              <a:t>: Tried different looks and stage presence styles in previous terms to create entertaining performances.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400" b="0" i="0" u="none" strike="noStrike" cap="none" normalizeH="0" baseline="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a:ln>
                  <a:noFill/>
                </a:ln>
                <a:solidFill>
                  <a:schemeClr val="bg1"/>
                </a:solidFill>
                <a:effectLst/>
                <a:latin typeface="Arial" panose="020B0604020202020204" pitchFamily="34" charset="0"/>
              </a:rPr>
              <a:t>Term Goal</a:t>
            </a:r>
            <a:r>
              <a:rPr kumimoji="0" lang="en-US" altLang="en-US" sz="1400" b="0" i="0" u="none" strike="noStrike" cap="none" normalizeH="0" baseline="0">
                <a:ln>
                  <a:noFill/>
                </a:ln>
                <a:solidFill>
                  <a:schemeClr val="bg1"/>
                </a:solidFill>
                <a:effectLst/>
                <a:latin typeface="Arial" panose="020B0604020202020204" pitchFamily="34" charset="0"/>
              </a:rPr>
              <a:t>: Use research to define and possibly create a personal stage persona.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400" b="0" i="0" u="none" strike="noStrike" cap="none" normalizeH="0" baseline="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a:ln>
                  <a:noFill/>
                </a:ln>
                <a:solidFill>
                  <a:schemeClr val="bg1"/>
                </a:solidFill>
                <a:effectLst/>
                <a:latin typeface="Arial" panose="020B0604020202020204" pitchFamily="34" charset="0"/>
              </a:rPr>
              <a:t>Influence from Performers</a:t>
            </a:r>
            <a:r>
              <a:rPr kumimoji="0" lang="en-US" altLang="en-US" sz="1400" b="0" i="0" u="none" strike="noStrike" cap="none" normalizeH="0" baseline="0">
                <a:ln>
                  <a:noFill/>
                </a:ln>
                <a:solidFill>
                  <a:schemeClr val="bg1"/>
                </a:solidFill>
                <a:effectLst/>
                <a:latin typeface="Arial" panose="020B0604020202020204" pitchFamily="34" charset="0"/>
              </a:rPr>
              <a:t>: Inspired by various performers studied throughout the year for stage presence ideas.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400" b="0" i="0" u="none" strike="noStrike" cap="none" normalizeH="0" baseline="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a:ln>
                  <a:noFill/>
                </a:ln>
                <a:solidFill>
                  <a:schemeClr val="bg1"/>
                </a:solidFill>
                <a:effectLst/>
                <a:latin typeface="Arial" panose="020B0604020202020204" pitchFamily="34" charset="0"/>
              </a:rPr>
              <a:t>Project Plan</a:t>
            </a:r>
            <a:r>
              <a:rPr kumimoji="0" lang="en-US" altLang="en-US" sz="1400" b="0" i="0" u="none" strike="noStrike" cap="none" normalizeH="0" baseline="0">
                <a:ln>
                  <a:noFill/>
                </a:ln>
                <a:solidFill>
                  <a:schemeClr val="bg1"/>
                </a:solidFill>
                <a:effectLst/>
                <a:latin typeface="Arial" panose="020B0604020202020204" pitchFamily="34" charset="0"/>
              </a:rPr>
              <a:t>: Intends to develop and implement a unique stage persona through the personal project. </a:t>
            </a:r>
          </a:p>
        </p:txBody>
      </p:sp>
      <p:pic>
        <p:nvPicPr>
          <p:cNvPr id="2" name="Picture 1" descr="Atticus Shaffer Health Problems - Image Balcony and Attic ...">
            <a:extLst>
              <a:ext uri="{FF2B5EF4-FFF2-40B4-BE49-F238E27FC236}">
                <a16:creationId xmlns:a16="http://schemas.microsoft.com/office/drawing/2014/main" id="{E8ED2CC3-6749-448F-07B6-BA416BFE4636}"/>
              </a:ext>
            </a:extLst>
          </p:cNvPr>
          <p:cNvPicPr>
            <a:picLocks noChangeAspect="1"/>
          </p:cNvPicPr>
          <p:nvPr/>
        </p:nvPicPr>
        <p:blipFill>
          <a:blip r:embed="rId5"/>
          <a:stretch>
            <a:fillRect/>
          </a:stretch>
        </p:blipFill>
        <p:spPr>
          <a:xfrm>
            <a:off x="12001500" y="-4762"/>
            <a:ext cx="190500" cy="280234"/>
          </a:xfrm>
          <a:prstGeom prst="rect">
            <a:avLst/>
          </a:prstGeom>
        </p:spPr>
      </p:pic>
    </p:spTree>
    <p:extLst>
      <p:ext uri="{BB962C8B-B14F-4D97-AF65-F5344CB8AC3E}">
        <p14:creationId xmlns:p14="http://schemas.microsoft.com/office/powerpoint/2010/main" val="4236226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circle(in)">
                                      <p:cBhvr>
                                        <p:cTn id="23"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FE41E-411E-EE7F-F29C-25CBE176FBA8}"/>
              </a:ext>
            </a:extLst>
          </p:cNvPr>
          <p:cNvSpPr>
            <a:spLocks noGrp="1"/>
          </p:cNvSpPr>
          <p:nvPr>
            <p:ph type="title"/>
          </p:nvPr>
        </p:nvSpPr>
        <p:spPr>
          <a:xfrm>
            <a:off x="761999" y="1138036"/>
            <a:ext cx="4526973" cy="1402470"/>
          </a:xfrm>
        </p:spPr>
        <p:txBody>
          <a:bodyPr vert="horz" lIns="91440" tIns="45720" rIns="91440" bIns="45720" rtlCol="0" anchor="t">
            <a:normAutofit/>
          </a:bodyPr>
          <a:lstStyle/>
          <a:p>
            <a:r>
              <a:rPr lang="en-US" sz="3200" kern="1200">
                <a:solidFill>
                  <a:schemeClr val="tx1"/>
                </a:solidFill>
                <a:latin typeface="+mj-lt"/>
                <a:ea typeface="+mj-ea"/>
                <a:cs typeface="+mj-cs"/>
              </a:rPr>
              <a:t>Alex's Project Proposal</a:t>
            </a:r>
          </a:p>
        </p:txBody>
      </p:sp>
      <p:cxnSp>
        <p:nvCxnSpPr>
          <p:cNvPr id="22" name="Straight Connector 21">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0632C72-8920-189E-6569-573B62615CFB}"/>
              </a:ext>
            </a:extLst>
          </p:cNvPr>
          <p:cNvSpPr txBox="1"/>
          <p:nvPr/>
        </p:nvSpPr>
        <p:spPr>
          <a:xfrm>
            <a:off x="762000" y="2551176"/>
            <a:ext cx="4526973" cy="3591207"/>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r>
              <a:rPr lang="en-US" sz="1400" b="1"/>
              <a:t>Personal Project Focus: </a:t>
            </a:r>
            <a:r>
              <a:rPr lang="en-US" sz="1400"/>
              <a:t>Improvising in a more melodic and rhythmically interesting manner.</a:t>
            </a:r>
          </a:p>
          <a:p>
            <a:pPr marL="285750" indent="-228600">
              <a:lnSpc>
                <a:spcPct val="90000"/>
              </a:lnSpc>
              <a:spcAft>
                <a:spcPts val="600"/>
              </a:spcAft>
              <a:buFont typeface="Arial" panose="020B0604020202020204" pitchFamily="34" charset="0"/>
              <a:buChar char="•"/>
            </a:pPr>
            <a:r>
              <a:rPr lang="en-US" sz="1400" b="1"/>
              <a:t>Improvisational Development: </a:t>
            </a:r>
            <a:r>
              <a:rPr lang="en-US" sz="1400"/>
              <a:t>Studying techniques to become a more varied and creative improviser.</a:t>
            </a:r>
          </a:p>
          <a:p>
            <a:pPr marL="285750" indent="-228600">
              <a:lnSpc>
                <a:spcPct val="90000"/>
              </a:lnSpc>
              <a:spcAft>
                <a:spcPts val="600"/>
              </a:spcAft>
              <a:buFont typeface="Arial" panose="020B0604020202020204" pitchFamily="34" charset="0"/>
              <a:buChar char="•"/>
            </a:pPr>
            <a:r>
              <a:rPr lang="en-US" sz="1400" b="1"/>
              <a:t>Experimentation: </a:t>
            </a:r>
            <a:r>
              <a:rPr lang="en-US" sz="1400"/>
              <a:t>Continuously apply improvisation techniques and exercises learned from more experienced improvisers.</a:t>
            </a:r>
          </a:p>
          <a:p>
            <a:pPr marL="285750" indent="-228600">
              <a:lnSpc>
                <a:spcPct val="90000"/>
              </a:lnSpc>
              <a:spcAft>
                <a:spcPts val="600"/>
              </a:spcAft>
              <a:buFont typeface="Arial" panose="020B0604020202020204" pitchFamily="34" charset="0"/>
              <a:buChar char="•"/>
            </a:pPr>
            <a:r>
              <a:rPr lang="en-US" sz="1400" b="1"/>
              <a:t>Term Goal: </a:t>
            </a:r>
            <a:r>
              <a:rPr lang="en-US" sz="1400"/>
              <a:t>Being able to apply these techniques to improvise more creatively in melodic and accompanying roles.</a:t>
            </a:r>
          </a:p>
          <a:p>
            <a:pPr marL="285750" indent="-228600">
              <a:lnSpc>
                <a:spcPct val="90000"/>
              </a:lnSpc>
              <a:spcAft>
                <a:spcPts val="600"/>
              </a:spcAft>
              <a:buFont typeface="Arial" panose="020B0604020202020204" pitchFamily="34" charset="0"/>
              <a:buChar char="•"/>
            </a:pPr>
            <a:r>
              <a:rPr lang="en-US" sz="1400" b="1"/>
              <a:t>Influence from Performers: </a:t>
            </a:r>
            <a:r>
              <a:rPr lang="en-US" sz="1400"/>
              <a:t>Inspired by influential jazz pianists and educators.</a:t>
            </a:r>
          </a:p>
          <a:p>
            <a:pPr marL="285750" indent="-228600">
              <a:lnSpc>
                <a:spcPct val="90000"/>
              </a:lnSpc>
              <a:spcAft>
                <a:spcPts val="600"/>
              </a:spcAft>
              <a:buFont typeface="Arial" panose="020B0604020202020204" pitchFamily="34" charset="0"/>
              <a:buChar char="•"/>
            </a:pPr>
            <a:r>
              <a:rPr lang="en-US" sz="1400" b="1"/>
              <a:t>Project plan: </a:t>
            </a:r>
            <a:r>
              <a:rPr lang="en-US" sz="1400"/>
              <a:t>To research techniques employed by successful musical improvisers to improve my improvisational skills in the context of a band.</a:t>
            </a:r>
            <a:endParaRPr lang="en-US" sz="1400" b="1"/>
          </a:p>
        </p:txBody>
      </p:sp>
      <p:pic>
        <p:nvPicPr>
          <p:cNvPr id="5" name="Picture 4" descr="A person wearing glasses and smiling&#10;&#10;AI-generated content may be incorrect.">
            <a:extLst>
              <a:ext uri="{FF2B5EF4-FFF2-40B4-BE49-F238E27FC236}">
                <a16:creationId xmlns:a16="http://schemas.microsoft.com/office/drawing/2014/main" id="{419BD4E0-F98A-FB37-F32B-B7DFA2778F42}"/>
              </a:ext>
            </a:extLst>
          </p:cNvPr>
          <p:cNvPicPr>
            <a:picLocks noChangeAspect="1"/>
          </p:cNvPicPr>
          <p:nvPr/>
        </p:nvPicPr>
        <p:blipFill>
          <a:blip r:embed="rId3"/>
          <a:srcRect t="1703" r="2" b="23205"/>
          <a:stretch/>
        </p:blipFill>
        <p:spPr>
          <a:xfrm>
            <a:off x="6096001" y="1"/>
            <a:ext cx="3048000" cy="3429000"/>
          </a:xfrm>
          <a:prstGeom prst="rect">
            <a:avLst/>
          </a:prstGeom>
        </p:spPr>
      </p:pic>
      <p:pic>
        <p:nvPicPr>
          <p:cNvPr id="6" name="Picture 5" descr="A person holding a keyboard&#10;&#10;AI-generated content may be incorrect.">
            <a:extLst>
              <a:ext uri="{FF2B5EF4-FFF2-40B4-BE49-F238E27FC236}">
                <a16:creationId xmlns:a16="http://schemas.microsoft.com/office/drawing/2014/main" id="{89309374-71F1-2719-D91D-BF5A05A6DC6F}"/>
              </a:ext>
            </a:extLst>
          </p:cNvPr>
          <p:cNvPicPr>
            <a:picLocks noChangeAspect="1"/>
          </p:cNvPicPr>
          <p:nvPr/>
        </p:nvPicPr>
        <p:blipFill>
          <a:blip r:embed="rId4"/>
          <a:srcRect t="9953" r="2" b="14955"/>
          <a:stretch/>
        </p:blipFill>
        <p:spPr>
          <a:xfrm>
            <a:off x="9144000" y="10"/>
            <a:ext cx="3048000" cy="3428991"/>
          </a:xfrm>
          <a:prstGeom prst="rect">
            <a:avLst/>
          </a:prstGeom>
        </p:spPr>
      </p:pic>
      <p:pic>
        <p:nvPicPr>
          <p:cNvPr id="17" name="Picture 16" descr="The Mudez Project - Manchester Jazz Festival — Matt &amp; Phred's">
            <a:extLst>
              <a:ext uri="{FF2B5EF4-FFF2-40B4-BE49-F238E27FC236}">
                <a16:creationId xmlns:a16="http://schemas.microsoft.com/office/drawing/2014/main" id="{C360FD23-0581-0706-91C3-D36DD20456D2}"/>
              </a:ext>
            </a:extLst>
          </p:cNvPr>
          <p:cNvPicPr>
            <a:picLocks noChangeAspect="1"/>
          </p:cNvPicPr>
          <p:nvPr/>
        </p:nvPicPr>
        <p:blipFill>
          <a:blip r:embed="rId5"/>
          <a:srcRect t="15730"/>
          <a:stretch/>
        </p:blipFill>
        <p:spPr>
          <a:xfrm>
            <a:off x="6096007" y="3429000"/>
            <a:ext cx="6095993" cy="3429000"/>
          </a:xfrm>
          <a:prstGeom prst="rect">
            <a:avLst/>
          </a:prstGeom>
        </p:spPr>
      </p:pic>
      <p:pic>
        <p:nvPicPr>
          <p:cNvPr id="3" name="Picture 2" descr="Atticus Shaffer Health Problems - Image Balcony and Attic ...">
            <a:extLst>
              <a:ext uri="{FF2B5EF4-FFF2-40B4-BE49-F238E27FC236}">
                <a16:creationId xmlns:a16="http://schemas.microsoft.com/office/drawing/2014/main" id="{BC82ED7B-520C-BF19-BE36-CC521E6E9459}"/>
              </a:ext>
            </a:extLst>
          </p:cNvPr>
          <p:cNvPicPr>
            <a:picLocks noChangeAspect="1"/>
          </p:cNvPicPr>
          <p:nvPr/>
        </p:nvPicPr>
        <p:blipFill>
          <a:blip r:embed="rId6"/>
          <a:stretch>
            <a:fillRect/>
          </a:stretch>
        </p:blipFill>
        <p:spPr>
          <a:xfrm>
            <a:off x="12021552" y="-4762"/>
            <a:ext cx="170448" cy="230104"/>
          </a:xfrm>
          <a:prstGeom prst="rect">
            <a:avLst/>
          </a:prstGeom>
        </p:spPr>
      </p:pic>
    </p:spTree>
    <p:extLst>
      <p:ext uri="{BB962C8B-B14F-4D97-AF65-F5344CB8AC3E}">
        <p14:creationId xmlns:p14="http://schemas.microsoft.com/office/powerpoint/2010/main" val="488595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044204-E84E-D929-664E-25D9E79AC2BE}"/>
              </a:ext>
            </a:extLst>
          </p:cNvPr>
          <p:cNvSpPr txBox="1"/>
          <p:nvPr/>
        </p:nvSpPr>
        <p:spPr>
          <a:xfrm>
            <a:off x="5043940" y="2814706"/>
            <a:ext cx="5051685" cy="769441"/>
          </a:xfrm>
          <a:prstGeom prst="rect">
            <a:avLst/>
          </a:prstGeom>
          <a:noFill/>
        </p:spPr>
        <p:txBody>
          <a:bodyPr wrap="square" rtlCol="0">
            <a:spAutoFit/>
          </a:bodyPr>
          <a:lstStyle/>
          <a:p>
            <a:r>
              <a:rPr lang="en-GB" sz="4400">
                <a:solidFill>
                  <a:schemeClr val="tx1">
                    <a:lumMod val="95000"/>
                    <a:lumOff val="5000"/>
                  </a:schemeClr>
                </a:solidFill>
                <a:latin typeface="Viner Hand ITC" panose="03070502030502020203" pitchFamily="66" charset="0"/>
              </a:rPr>
              <a:t>Lights…</a:t>
            </a:r>
          </a:p>
        </p:txBody>
      </p:sp>
    </p:spTree>
    <p:extLst>
      <p:ext uri="{BB962C8B-B14F-4D97-AF65-F5344CB8AC3E}">
        <p14:creationId xmlns:p14="http://schemas.microsoft.com/office/powerpoint/2010/main" val="349084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0E420A-9792-FB8D-F693-0E56B6F5428B}"/>
              </a:ext>
            </a:extLst>
          </p:cNvPr>
          <p:cNvSpPr txBox="1"/>
          <p:nvPr/>
        </p:nvSpPr>
        <p:spPr>
          <a:xfrm>
            <a:off x="4231386" y="896112"/>
            <a:ext cx="3483864" cy="646331"/>
          </a:xfrm>
          <a:prstGeom prst="rect">
            <a:avLst/>
          </a:prstGeom>
          <a:noFill/>
        </p:spPr>
        <p:txBody>
          <a:bodyPr wrap="square" rtlCol="0">
            <a:spAutoFit/>
          </a:bodyPr>
          <a:lstStyle/>
          <a:p>
            <a:r>
              <a:rPr lang="en-GB" sz="3600" b="1" u="sng">
                <a:solidFill>
                  <a:schemeClr val="bg1"/>
                </a:solidFill>
                <a:latin typeface="Chiller" panose="04020404031007020602" pitchFamily="82" charset="0"/>
                <a:ea typeface="Batang" panose="020B0503020000020004" pitchFamily="18" charset="-127"/>
              </a:rPr>
              <a:t>Lukes project proposal</a:t>
            </a:r>
          </a:p>
        </p:txBody>
      </p:sp>
      <p:sp>
        <p:nvSpPr>
          <p:cNvPr id="2" name="Rectangle 1">
            <a:extLst>
              <a:ext uri="{FF2B5EF4-FFF2-40B4-BE49-F238E27FC236}">
                <a16:creationId xmlns:a16="http://schemas.microsoft.com/office/drawing/2014/main" id="{B943FF0C-CEFF-4C85-4778-8E75D9FE95EB}"/>
              </a:ext>
            </a:extLst>
          </p:cNvPr>
          <p:cNvSpPr>
            <a:spLocks noChangeArrowheads="1"/>
          </p:cNvSpPr>
          <p:nvPr/>
        </p:nvSpPr>
        <p:spPr bwMode="auto">
          <a:xfrm>
            <a:off x="2008648" y="1434721"/>
            <a:ext cx="8270535"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highlight>
                  <a:srgbClr val="808080"/>
                </a:highlight>
                <a:latin typeface="Lucida Calligraphy"/>
              </a:rPr>
              <a:t>Personal project focus</a:t>
            </a:r>
            <a:r>
              <a:rPr kumimoji="0" lang="en-US" b="0">
                <a:highlight>
                  <a:srgbClr val="808080"/>
                </a:highlight>
                <a:latin typeface="Lucida Calligraphy"/>
              </a:rPr>
              <a:t>: Exploring and incorporating new techniques in music, including slapping, popping, tapping, slides, hammer-</a:t>
            </a:r>
            <a:r>
              <a:rPr kumimoji="0" lang="en-US" b="0" err="1">
                <a:highlight>
                  <a:srgbClr val="808080"/>
                </a:highlight>
                <a:latin typeface="Lucida Calligraphy"/>
              </a:rPr>
              <a:t>ons</a:t>
            </a:r>
            <a:r>
              <a:rPr kumimoji="0" lang="en-US" b="0">
                <a:highlight>
                  <a:srgbClr val="808080"/>
                </a:highlight>
                <a:latin typeface="Lucida Calligraphy"/>
              </a:rPr>
              <a:t>, muting, and ghost notes.</a:t>
            </a:r>
            <a:endParaRPr lang="en-US" b="0">
              <a:highlight>
                <a:srgbClr val="808080"/>
              </a:highlight>
              <a:latin typeface="Lucida Calligraphy"/>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000" b="0" u="none" strike="noStrike" cap="none" normalizeH="0" baseline="0">
              <a:ln>
                <a:noFill/>
              </a:ln>
              <a:effectLst/>
              <a:highlight>
                <a:srgbClr val="808080"/>
              </a:highlight>
              <a:latin typeface="Lucida Calligraphy"/>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highlight>
                  <a:srgbClr val="808080"/>
                </a:highlight>
                <a:latin typeface="Lucida Calligraphy"/>
              </a:rPr>
              <a:t>Reason for interest</a:t>
            </a:r>
            <a:r>
              <a:rPr kumimoji="0" lang="en-US" b="0">
                <a:highlight>
                  <a:srgbClr val="808080"/>
                </a:highlight>
                <a:latin typeface="Lucida Calligraphy"/>
              </a:rPr>
              <a:t>: These techniques are unfamiliar to me as I haven’t used them in previous terms, and I believe learning them will help me expand my musical skillset.</a:t>
            </a:r>
            <a:endParaRPr lang="en-US" b="0">
              <a:highlight>
                <a:srgbClr val="808080"/>
              </a:highlight>
              <a:latin typeface="Lucida Calligraphy"/>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000" b="0" u="none" strike="noStrike" cap="none" normalizeH="0" baseline="0">
              <a:ln>
                <a:noFill/>
              </a:ln>
              <a:effectLst/>
              <a:highlight>
                <a:srgbClr val="808080"/>
              </a:highlight>
              <a:latin typeface="Lucida Calligraphy"/>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highlight>
                  <a:srgbClr val="808080"/>
                </a:highlight>
                <a:latin typeface="Lucida Calligraphy"/>
              </a:rPr>
              <a:t>Skills development</a:t>
            </a:r>
            <a:r>
              <a:rPr kumimoji="0" lang="en-US" b="0">
                <a:highlight>
                  <a:srgbClr val="808080"/>
                </a:highlight>
                <a:latin typeface="Lucida Calligraphy"/>
              </a:rPr>
              <a:t>: By practicing techniques outside my usual repertoire, I aim to challenge myself and enhance my overall musicianship.</a:t>
            </a:r>
            <a:endParaRPr lang="en-US" b="0">
              <a:highlight>
                <a:srgbClr val="808080"/>
              </a:highlight>
              <a:latin typeface="Lucida Calligraphy"/>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000" b="0" u="none" strike="noStrike" cap="none" normalizeH="0" baseline="0">
              <a:ln>
                <a:noFill/>
              </a:ln>
              <a:effectLst/>
              <a:highlight>
                <a:srgbClr val="808080"/>
              </a:highlight>
              <a:latin typeface="Lucida Calligraphy"/>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highlight>
                  <a:srgbClr val="808080"/>
                </a:highlight>
                <a:latin typeface="Lucida Calligraphy"/>
              </a:rPr>
              <a:t>Influential musicians</a:t>
            </a:r>
            <a:r>
              <a:rPr kumimoji="0" lang="en-US" b="0">
                <a:highlight>
                  <a:srgbClr val="808080"/>
                </a:highlight>
                <a:latin typeface="Lucida Calligraphy"/>
              </a:rPr>
              <a:t>: Inspired by Flea (Red Hot Chili Peppers), Cliff Burton (Metallica), and Justin Chancellor (Tool), who all used these techniques to develop distinctive sounds and styles that helped propel their bands to fame.</a:t>
            </a:r>
            <a:endParaRPr lang="en-US" b="0">
              <a:highlight>
                <a:srgbClr val="808080"/>
              </a:highlight>
              <a:latin typeface="Lucida Calligraphy"/>
            </a:endParaRPr>
          </a:p>
        </p:txBody>
      </p:sp>
      <p:pic>
        <p:nvPicPr>
          <p:cNvPr id="4" name="Picture 3" descr="A person with long hair&#10;&#10;AI-generated content may be incorrect.">
            <a:extLst>
              <a:ext uri="{FF2B5EF4-FFF2-40B4-BE49-F238E27FC236}">
                <a16:creationId xmlns:a16="http://schemas.microsoft.com/office/drawing/2014/main" id="{2A78C5F6-08B3-7335-1C79-F5CB39CFC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 y="-5485"/>
            <a:ext cx="1828800" cy="2744915"/>
          </a:xfrm>
          <a:prstGeom prst="rect">
            <a:avLst/>
          </a:prstGeom>
        </p:spPr>
      </p:pic>
      <p:pic>
        <p:nvPicPr>
          <p:cNvPr id="8" name="Picture 7" descr="A person with long hair&#10;&#10;AI-generated content may be incorrect.">
            <a:extLst>
              <a:ext uri="{FF2B5EF4-FFF2-40B4-BE49-F238E27FC236}">
                <a16:creationId xmlns:a16="http://schemas.microsoft.com/office/drawing/2014/main" id="{B4261A62-C21C-26E7-72B5-D9B1191E40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9183" y="0"/>
            <a:ext cx="1912817" cy="2871019"/>
          </a:xfrm>
          <a:prstGeom prst="rect">
            <a:avLst/>
          </a:prstGeom>
        </p:spPr>
      </p:pic>
      <p:sp>
        <p:nvSpPr>
          <p:cNvPr id="3" name="Heart 2">
            <a:extLst>
              <a:ext uri="{FF2B5EF4-FFF2-40B4-BE49-F238E27FC236}">
                <a16:creationId xmlns:a16="http://schemas.microsoft.com/office/drawing/2014/main" id="{C2674D31-9989-A3A9-8003-FD5C3203E301}"/>
              </a:ext>
            </a:extLst>
          </p:cNvPr>
          <p:cNvSpPr/>
          <p:nvPr/>
        </p:nvSpPr>
        <p:spPr>
          <a:xfrm rot="2564211">
            <a:off x="10971617" y="781285"/>
            <a:ext cx="254398" cy="214707"/>
          </a:xfrm>
          <a:prstGeom prst="heart">
            <a:avLst/>
          </a:prstGeom>
          <a:solidFill>
            <a:schemeClr val="accent5">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Heart 6">
            <a:extLst>
              <a:ext uri="{FF2B5EF4-FFF2-40B4-BE49-F238E27FC236}">
                <a16:creationId xmlns:a16="http://schemas.microsoft.com/office/drawing/2014/main" id="{20249D2D-1C1F-9B05-C6CE-1160318AA54A}"/>
              </a:ext>
            </a:extLst>
          </p:cNvPr>
          <p:cNvSpPr/>
          <p:nvPr/>
        </p:nvSpPr>
        <p:spPr>
          <a:xfrm rot="14580653">
            <a:off x="10765417" y="886193"/>
            <a:ext cx="265146" cy="207284"/>
          </a:xfrm>
          <a:prstGeom prst="heart">
            <a:avLst/>
          </a:prstGeom>
          <a:solidFill>
            <a:schemeClr val="accent5">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ABA40ABA-1343-BDBF-0C66-D6EEB69C839D}"/>
              </a:ext>
            </a:extLst>
          </p:cNvPr>
          <p:cNvSpPr/>
          <p:nvPr/>
        </p:nvSpPr>
        <p:spPr>
          <a:xfrm rot="20508324">
            <a:off x="10931939" y="857643"/>
            <a:ext cx="149045" cy="138087"/>
          </a:xfrm>
          <a:prstGeom prst="ellipse">
            <a:avLst/>
          </a:prstGeom>
          <a:solidFill>
            <a:schemeClr val="accent5">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tticus Shaffer Health Problems - Image Balcony and Attic ...">
            <a:extLst>
              <a:ext uri="{FF2B5EF4-FFF2-40B4-BE49-F238E27FC236}">
                <a16:creationId xmlns:a16="http://schemas.microsoft.com/office/drawing/2014/main" id="{2663487A-48F8-6CFF-7DD7-B636CC157CE6}"/>
              </a:ext>
            </a:extLst>
          </p:cNvPr>
          <p:cNvPicPr>
            <a:picLocks noChangeAspect="1"/>
          </p:cNvPicPr>
          <p:nvPr/>
        </p:nvPicPr>
        <p:blipFill>
          <a:blip r:embed="rId5"/>
          <a:stretch>
            <a:fillRect/>
          </a:stretch>
        </p:blipFill>
        <p:spPr>
          <a:xfrm>
            <a:off x="11991473" y="-4762"/>
            <a:ext cx="200527" cy="280236"/>
          </a:xfrm>
          <a:prstGeom prst="rect">
            <a:avLst/>
          </a:prstGeom>
        </p:spPr>
      </p:pic>
    </p:spTree>
    <p:extLst>
      <p:ext uri="{BB962C8B-B14F-4D97-AF65-F5344CB8AC3E}">
        <p14:creationId xmlns:p14="http://schemas.microsoft.com/office/powerpoint/2010/main" val="2249849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80">
                                          <p:stCondLst>
                                            <p:cond delay="0"/>
                                          </p:stCondLst>
                                        </p:cTn>
                                        <p:tgtEl>
                                          <p:spTgt spid="8"/>
                                        </p:tgtEl>
                                      </p:cBhvr>
                                    </p:animEffect>
                                    <p:anim calcmode="lin" valueType="num">
                                      <p:cBhvr>
                                        <p:cTn id="4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9" dur="26">
                                          <p:stCondLst>
                                            <p:cond delay="650"/>
                                          </p:stCondLst>
                                        </p:cTn>
                                        <p:tgtEl>
                                          <p:spTgt spid="8"/>
                                        </p:tgtEl>
                                      </p:cBhvr>
                                      <p:to x="100000" y="60000"/>
                                    </p:animScale>
                                    <p:animScale>
                                      <p:cBhvr>
                                        <p:cTn id="50" dur="166" decel="50000">
                                          <p:stCondLst>
                                            <p:cond delay="676"/>
                                          </p:stCondLst>
                                        </p:cTn>
                                        <p:tgtEl>
                                          <p:spTgt spid="8"/>
                                        </p:tgtEl>
                                      </p:cBhvr>
                                      <p:to x="100000" y="100000"/>
                                    </p:animScale>
                                    <p:animScale>
                                      <p:cBhvr>
                                        <p:cTn id="51" dur="26">
                                          <p:stCondLst>
                                            <p:cond delay="1312"/>
                                          </p:stCondLst>
                                        </p:cTn>
                                        <p:tgtEl>
                                          <p:spTgt spid="8"/>
                                        </p:tgtEl>
                                      </p:cBhvr>
                                      <p:to x="100000" y="80000"/>
                                    </p:animScale>
                                    <p:animScale>
                                      <p:cBhvr>
                                        <p:cTn id="52" dur="166" decel="50000">
                                          <p:stCondLst>
                                            <p:cond delay="1338"/>
                                          </p:stCondLst>
                                        </p:cTn>
                                        <p:tgtEl>
                                          <p:spTgt spid="8"/>
                                        </p:tgtEl>
                                      </p:cBhvr>
                                      <p:to x="100000" y="100000"/>
                                    </p:animScale>
                                    <p:animScale>
                                      <p:cBhvr>
                                        <p:cTn id="53" dur="26">
                                          <p:stCondLst>
                                            <p:cond delay="1642"/>
                                          </p:stCondLst>
                                        </p:cTn>
                                        <p:tgtEl>
                                          <p:spTgt spid="8"/>
                                        </p:tgtEl>
                                      </p:cBhvr>
                                      <p:to x="100000" y="90000"/>
                                    </p:animScale>
                                    <p:animScale>
                                      <p:cBhvr>
                                        <p:cTn id="54" dur="166" decel="50000">
                                          <p:stCondLst>
                                            <p:cond delay="1668"/>
                                          </p:stCondLst>
                                        </p:cTn>
                                        <p:tgtEl>
                                          <p:spTgt spid="8"/>
                                        </p:tgtEl>
                                      </p:cBhvr>
                                      <p:to x="100000" y="100000"/>
                                    </p:animScale>
                                    <p:animScale>
                                      <p:cBhvr>
                                        <p:cTn id="55" dur="26">
                                          <p:stCondLst>
                                            <p:cond delay="1808"/>
                                          </p:stCondLst>
                                        </p:cTn>
                                        <p:tgtEl>
                                          <p:spTgt spid="8"/>
                                        </p:tgtEl>
                                      </p:cBhvr>
                                      <p:to x="100000" y="95000"/>
                                    </p:animScale>
                                    <p:animScale>
                                      <p:cBhvr>
                                        <p:cTn id="56" dur="166" decel="50000">
                                          <p:stCondLst>
                                            <p:cond delay="1834"/>
                                          </p:stCondLst>
                                        </p:cTn>
                                        <p:tgtEl>
                                          <p:spTgt spid="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1000"/>
                                        <p:tgtEl>
                                          <p:spTgt spid="2"/>
                                        </p:tgtEl>
                                      </p:cBhvr>
                                    </p:animEffect>
                                    <p:anim calcmode="lin" valueType="num">
                                      <p:cBhvr>
                                        <p:cTn id="62" dur="1000" fill="hold"/>
                                        <p:tgtEl>
                                          <p:spTgt spid="2"/>
                                        </p:tgtEl>
                                        <p:attrNameLst>
                                          <p:attrName>ppt_x</p:attrName>
                                        </p:attrNameLst>
                                      </p:cBhvr>
                                      <p:tavLst>
                                        <p:tav tm="0">
                                          <p:val>
                                            <p:strVal val="#ppt_x"/>
                                          </p:val>
                                        </p:tav>
                                        <p:tav tm="100000">
                                          <p:val>
                                            <p:strVal val="#ppt_x"/>
                                          </p:val>
                                        </p:tav>
                                      </p:tavLst>
                                    </p:anim>
                                    <p:anim calcmode="lin" valueType="num">
                                      <p:cBhvr>
                                        <p:cTn id="6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circular design on a black surface&#10;&#10;AI-generated content may be incorrect.">
            <a:extLst>
              <a:ext uri="{FF2B5EF4-FFF2-40B4-BE49-F238E27FC236}">
                <a16:creationId xmlns:a16="http://schemas.microsoft.com/office/drawing/2014/main" id="{FE541344-E394-F99C-751C-1E0D2F61E9D3}"/>
              </a:ext>
            </a:extLst>
          </p:cNvPr>
          <p:cNvPicPr>
            <a:picLocks noChangeAspect="1"/>
          </p:cNvPicPr>
          <p:nvPr/>
        </p:nvPicPr>
        <p:blipFill>
          <a:blip r:embed="rId2">
            <a:alphaModFix/>
            <a:extLst>
              <a:ext uri="{BEBA8EAE-BF5A-486C-A8C5-ECC9F3942E4B}">
                <a14:imgProps xmlns:a14="http://schemas.microsoft.com/office/drawing/2010/main">
                  <a14:imgLayer r:embed="rId3">
                    <a14:imgEffect>
                      <a14:artisticFilmGrain/>
                    </a14:imgEffect>
                    <a14:imgEffect>
                      <a14:sharpenSoften amount="33000"/>
                    </a14:imgEffect>
                    <a14:imgEffect>
                      <a14:colorTemperature colorTemp="4700"/>
                    </a14:imgEffect>
                    <a14:imgEffect>
                      <a14:saturation sat="300000"/>
                    </a14:imgEffect>
                    <a14:imgEffect>
                      <a14:brightnessContrast bright="-54000" contrast="50000"/>
                    </a14:imgEffect>
                  </a14:imgLayer>
                </a14:imgProps>
              </a:ext>
            </a:extLst>
          </a:blip>
          <a:srcRect r="1" b="3644"/>
          <a:stretch/>
        </p:blipFill>
        <p:spPr>
          <a:xfrm>
            <a:off x="2972" y="-1"/>
            <a:ext cx="12188952" cy="6858001"/>
          </a:xfrm>
          <a:prstGeom prst="rect">
            <a:avLst/>
          </a:prstGeom>
          <a:gradFill>
            <a:gsLst>
              <a:gs pos="0">
                <a:schemeClr val="accent1">
                  <a:lumMod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6" name="Picture 5" descr="A person with long curly hair wearing sunglasses&#10;&#10;AI-generated content may be incorrect.">
            <a:extLst>
              <a:ext uri="{FF2B5EF4-FFF2-40B4-BE49-F238E27FC236}">
                <a16:creationId xmlns:a16="http://schemas.microsoft.com/office/drawing/2014/main" id="{AD2B0F64-991D-DAE0-F6F5-BC9F2EBB8ED5}"/>
              </a:ext>
            </a:extLst>
          </p:cNvPr>
          <p:cNvPicPr>
            <a:picLocks noChangeAspect="1"/>
          </p:cNvPicPr>
          <p:nvPr/>
        </p:nvPicPr>
        <p:blipFill>
          <a:blip r:embed="rId4"/>
          <a:srcRect r="3" b="21287"/>
          <a:stretch/>
        </p:blipFill>
        <p:spPr>
          <a:xfrm>
            <a:off x="10162546" y="-1"/>
            <a:ext cx="2031568" cy="2113328"/>
          </a:xfrm>
          <a:prstGeom prst="rect">
            <a:avLst/>
          </a:prstGeom>
        </p:spPr>
      </p:pic>
      <p:pic>
        <p:nvPicPr>
          <p:cNvPr id="5" name="Picture 4" descr="A person with long hair playing a guitar&#10;&#10;AI-generated content may be incorrect.">
            <a:extLst>
              <a:ext uri="{FF2B5EF4-FFF2-40B4-BE49-F238E27FC236}">
                <a16:creationId xmlns:a16="http://schemas.microsoft.com/office/drawing/2014/main" id="{C1B623E3-E8E2-B431-A29B-DC77A3F15DB4}"/>
              </a:ext>
            </a:extLst>
          </p:cNvPr>
          <p:cNvPicPr>
            <a:picLocks noChangeAspect="1"/>
          </p:cNvPicPr>
          <p:nvPr/>
        </p:nvPicPr>
        <p:blipFill>
          <a:blip r:embed="rId5"/>
          <a:srcRect t="23874" r="-4" b="3632"/>
          <a:stretch/>
        </p:blipFill>
        <p:spPr>
          <a:xfrm>
            <a:off x="-2973" y="1"/>
            <a:ext cx="2028801" cy="2111380"/>
          </a:xfrm>
          <a:prstGeom prst="rect">
            <a:avLst/>
          </a:prstGeom>
        </p:spPr>
      </p:pic>
      <p:sp>
        <p:nvSpPr>
          <p:cNvPr id="3" name="Content Placeholder 2">
            <a:extLst>
              <a:ext uri="{FF2B5EF4-FFF2-40B4-BE49-F238E27FC236}">
                <a16:creationId xmlns:a16="http://schemas.microsoft.com/office/drawing/2014/main" id="{520245DA-B6E7-BD6C-0F8C-8AFA92C5001C}"/>
              </a:ext>
            </a:extLst>
          </p:cNvPr>
          <p:cNvSpPr>
            <a:spLocks noGrp="1"/>
          </p:cNvSpPr>
          <p:nvPr>
            <p:ph idx="1"/>
          </p:nvPr>
        </p:nvSpPr>
        <p:spPr>
          <a:xfrm>
            <a:off x="979709" y="2013601"/>
            <a:ext cx="10229531" cy="4846960"/>
          </a:xfrm>
        </p:spPr>
        <p:txBody>
          <a:bodyPr>
            <a:normAutofit/>
          </a:bodyPr>
          <a:lstStyle/>
          <a:p>
            <a:r>
              <a:rPr lang="en-GB" sz="2400" b="1">
                <a:solidFill>
                  <a:schemeClr val="accent1">
                    <a:lumMod val="40000"/>
                    <a:lumOff val="60000"/>
                  </a:schemeClr>
                </a:solidFill>
              </a:rPr>
              <a:t>Personal Project Focus: </a:t>
            </a:r>
            <a:r>
              <a:rPr lang="en-GB" sz="2400">
                <a:solidFill>
                  <a:schemeClr val="accent1">
                    <a:lumMod val="40000"/>
                    <a:lumOff val="60000"/>
                  </a:schemeClr>
                </a:solidFill>
              </a:rPr>
              <a:t>developing improvisation on guitar and how different famous guitarists improvised guitar.</a:t>
            </a:r>
          </a:p>
          <a:p>
            <a:r>
              <a:rPr lang="en-GB" sz="2400" b="1">
                <a:solidFill>
                  <a:schemeClr val="accent1">
                    <a:lumMod val="40000"/>
                    <a:lumOff val="60000"/>
                  </a:schemeClr>
                </a:solidFill>
              </a:rPr>
              <a:t>Improvisation Development: </a:t>
            </a:r>
            <a:r>
              <a:rPr lang="en-GB" sz="2400">
                <a:solidFill>
                  <a:schemeClr val="accent1">
                    <a:lumMod val="40000"/>
                    <a:lumOff val="60000"/>
                  </a:schemeClr>
                </a:solidFill>
              </a:rPr>
              <a:t>Focused on improving my knowledge on theory and my use of scales throughout the course. </a:t>
            </a:r>
          </a:p>
          <a:p>
            <a:r>
              <a:rPr lang="en-GB" sz="2400" b="1">
                <a:solidFill>
                  <a:schemeClr val="accent1">
                    <a:lumMod val="40000"/>
                    <a:lumOff val="60000"/>
                  </a:schemeClr>
                </a:solidFill>
              </a:rPr>
              <a:t>Experimentation: </a:t>
            </a:r>
            <a:r>
              <a:rPr lang="en-GB" sz="2400">
                <a:solidFill>
                  <a:schemeClr val="accent1">
                    <a:lumMod val="40000"/>
                    <a:lumOff val="60000"/>
                  </a:schemeClr>
                </a:solidFill>
              </a:rPr>
              <a:t>practising using theory to make my own parts in songs from playing chords in the same key to making my own solos on the songs. </a:t>
            </a:r>
          </a:p>
          <a:p>
            <a:r>
              <a:rPr lang="en-GB" sz="2400" b="1">
                <a:solidFill>
                  <a:schemeClr val="accent1">
                    <a:lumMod val="40000"/>
                    <a:lumOff val="60000"/>
                  </a:schemeClr>
                </a:solidFill>
              </a:rPr>
              <a:t>Term Goal: </a:t>
            </a:r>
            <a:r>
              <a:rPr lang="en-GB" sz="2400">
                <a:solidFill>
                  <a:schemeClr val="accent1">
                    <a:lumMod val="40000"/>
                    <a:lumOff val="60000"/>
                  </a:schemeClr>
                </a:solidFill>
              </a:rPr>
              <a:t>Use research to be able to make my own parts that fit the style of the songs that our band will be doing. </a:t>
            </a:r>
          </a:p>
          <a:p>
            <a:r>
              <a:rPr lang="en-GB" sz="2400" b="1">
                <a:solidFill>
                  <a:schemeClr val="accent1">
                    <a:lumMod val="40000"/>
                    <a:lumOff val="60000"/>
                  </a:schemeClr>
                </a:solidFill>
              </a:rPr>
              <a:t>Influence from Performers: </a:t>
            </a:r>
            <a:r>
              <a:rPr lang="en-GB" sz="2400">
                <a:solidFill>
                  <a:schemeClr val="accent1">
                    <a:lumMod val="40000"/>
                    <a:lumOff val="60000"/>
                  </a:schemeClr>
                </a:solidFill>
              </a:rPr>
              <a:t>Inspired by various guitarists, for example guitarists such as Jimmy Page, Carlos Santana and  improvisation ideas. </a:t>
            </a:r>
          </a:p>
          <a:p>
            <a:r>
              <a:rPr lang="en-GB" sz="2400" b="1">
                <a:solidFill>
                  <a:schemeClr val="accent1">
                    <a:lumMod val="40000"/>
                    <a:lumOff val="60000"/>
                  </a:schemeClr>
                </a:solidFill>
              </a:rPr>
              <a:t>Project Plan: </a:t>
            </a:r>
            <a:r>
              <a:rPr lang="en-GB" sz="2400">
                <a:solidFill>
                  <a:schemeClr val="accent1">
                    <a:lumMod val="40000"/>
                    <a:lumOff val="60000"/>
                  </a:schemeClr>
                </a:solidFill>
              </a:rPr>
              <a:t>Being able to use various techniques through the personal project. </a:t>
            </a:r>
          </a:p>
        </p:txBody>
      </p:sp>
      <p:sp>
        <p:nvSpPr>
          <p:cNvPr id="2" name="Title 1">
            <a:extLst>
              <a:ext uri="{FF2B5EF4-FFF2-40B4-BE49-F238E27FC236}">
                <a16:creationId xmlns:a16="http://schemas.microsoft.com/office/drawing/2014/main" id="{F0C568D8-FB8A-6D47-D880-29D21AD6D41B}"/>
              </a:ext>
            </a:extLst>
          </p:cNvPr>
          <p:cNvSpPr>
            <a:spLocks noGrp="1"/>
          </p:cNvSpPr>
          <p:nvPr>
            <p:ph type="title"/>
          </p:nvPr>
        </p:nvSpPr>
        <p:spPr>
          <a:xfrm>
            <a:off x="1996267" y="228044"/>
            <a:ext cx="8155731" cy="1672499"/>
          </a:xfrm>
        </p:spPr>
        <p:txBody>
          <a:bodyPr>
            <a:normAutofit/>
          </a:bodyPr>
          <a:lstStyle/>
          <a:p>
            <a:pPr algn="ctr"/>
            <a:r>
              <a:rPr lang="en-GB" sz="4800" b="1">
                <a:solidFill>
                  <a:schemeClr val="accent1">
                    <a:lumMod val="60000"/>
                    <a:lumOff val="40000"/>
                  </a:schemeClr>
                </a:solidFill>
                <a:latin typeface="Old English Text MT" panose="03040902040508030806" pitchFamily="66" charset="0"/>
                <a:ea typeface="STCaiyun" panose="020B0503020204020204" pitchFamily="2" charset="-122"/>
              </a:rPr>
              <a:t>Gabriel's Project Proposal</a:t>
            </a:r>
          </a:p>
        </p:txBody>
      </p:sp>
      <p:pic>
        <p:nvPicPr>
          <p:cNvPr id="7" name="Picture 6" descr="Atticus Shaffer Health Problems - Image Balcony and Attic ...">
            <a:extLst>
              <a:ext uri="{FF2B5EF4-FFF2-40B4-BE49-F238E27FC236}">
                <a16:creationId xmlns:a16="http://schemas.microsoft.com/office/drawing/2014/main" id="{B0456194-0A38-A7B0-BA42-D32F0B52F6F0}"/>
              </a:ext>
            </a:extLst>
          </p:cNvPr>
          <p:cNvPicPr>
            <a:picLocks noChangeAspect="1"/>
          </p:cNvPicPr>
          <p:nvPr/>
        </p:nvPicPr>
        <p:blipFill>
          <a:blip r:embed="rId6"/>
          <a:stretch>
            <a:fillRect/>
          </a:stretch>
        </p:blipFill>
        <p:spPr>
          <a:xfrm>
            <a:off x="12011527" y="-4763"/>
            <a:ext cx="180475" cy="290263"/>
          </a:xfrm>
          <a:prstGeom prst="rect">
            <a:avLst/>
          </a:prstGeom>
        </p:spPr>
      </p:pic>
    </p:spTree>
    <p:extLst>
      <p:ext uri="{BB962C8B-B14F-4D97-AF65-F5344CB8AC3E}">
        <p14:creationId xmlns:p14="http://schemas.microsoft.com/office/powerpoint/2010/main" val="1380814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cBhvr additive="base">
                                        <p:cTn id="2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additive="base">
                                        <p:cTn id="3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 calcmode="lin" valueType="num">
                                      <p:cBhvr additive="base">
                                        <p:cTn id="3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 calcmode="lin" valueType="num">
                                      <p:cBhvr additive="base">
                                        <p:cTn id="4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 calcmode="lin" valueType="num">
                                      <p:cBhvr additive="base">
                                        <p:cTn id="4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 calcmode="lin" valueType="num">
                                      <p:cBhvr additive="base">
                                        <p:cTn id="5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CE453-F636-3F40-35FA-095FAE9EC241}"/>
              </a:ext>
            </a:extLst>
          </p:cNvPr>
          <p:cNvSpPr>
            <a:spLocks noGrp="1"/>
          </p:cNvSpPr>
          <p:nvPr>
            <p:ph type="title"/>
          </p:nvPr>
        </p:nvSpPr>
        <p:spPr>
          <a:xfrm>
            <a:off x="2751720" y="54681"/>
            <a:ext cx="6702405" cy="1354051"/>
          </a:xfrm>
        </p:spPr>
        <p:txBody>
          <a:bodyPr/>
          <a:lstStyle/>
          <a:p>
            <a:r>
              <a:rPr lang="en-GB" b="1" u="sng">
                <a:solidFill>
                  <a:schemeClr val="bg1">
                    <a:lumMod val="76000"/>
                  </a:schemeClr>
                </a:solidFill>
                <a:latin typeface="Baguet Script"/>
              </a:rPr>
              <a:t>Eva-Rose's Project Proposal</a:t>
            </a:r>
          </a:p>
        </p:txBody>
      </p:sp>
      <p:sp>
        <p:nvSpPr>
          <p:cNvPr id="3" name="Content Placeholder 2">
            <a:extLst>
              <a:ext uri="{FF2B5EF4-FFF2-40B4-BE49-F238E27FC236}">
                <a16:creationId xmlns:a16="http://schemas.microsoft.com/office/drawing/2014/main" id="{9CC61A7E-E2FD-2AE5-550B-6941EDB92DE0}"/>
              </a:ext>
            </a:extLst>
          </p:cNvPr>
          <p:cNvSpPr>
            <a:spLocks noGrp="1"/>
          </p:cNvSpPr>
          <p:nvPr>
            <p:ph idx="1"/>
          </p:nvPr>
        </p:nvSpPr>
        <p:spPr>
          <a:xfrm>
            <a:off x="2060275" y="1411681"/>
            <a:ext cx="8006258" cy="5147234"/>
          </a:xfrm>
          <a:noFill/>
        </p:spPr>
        <p:txBody>
          <a:bodyPr vert="horz" lIns="91440" tIns="45720" rIns="91440" bIns="45720" rtlCol="0" anchor="t">
            <a:normAutofit fontScale="92500" lnSpcReduction="10000"/>
          </a:bodyPr>
          <a:lstStyle/>
          <a:p>
            <a:pPr marL="0" indent="0" algn="ctr">
              <a:buNone/>
            </a:pPr>
            <a:r>
              <a:rPr lang="en-GB" b="1">
                <a:solidFill>
                  <a:schemeClr val="bg1">
                    <a:lumMod val="76000"/>
                  </a:schemeClr>
                </a:solidFill>
                <a:latin typeface="Sagona Book"/>
              </a:rPr>
              <a:t>Personal Project Focus-</a:t>
            </a:r>
            <a:r>
              <a:rPr lang="en-GB">
                <a:solidFill>
                  <a:schemeClr val="bg1">
                    <a:lumMod val="76000"/>
                  </a:schemeClr>
                </a:solidFill>
                <a:latin typeface="Sagona Book"/>
              </a:rPr>
              <a:t> I am focusing on vocal harmonies and how different types of harmonies can affect different songs</a:t>
            </a:r>
            <a:endParaRPr lang="en-US">
              <a:solidFill>
                <a:schemeClr val="bg1">
                  <a:lumMod val="76000"/>
                </a:schemeClr>
              </a:solidFill>
              <a:latin typeface="Sagona Book"/>
            </a:endParaRPr>
          </a:p>
          <a:p>
            <a:pPr marL="0" indent="0" algn="ctr">
              <a:buNone/>
            </a:pPr>
            <a:r>
              <a:rPr lang="en-GB" b="1">
                <a:solidFill>
                  <a:schemeClr val="bg1">
                    <a:lumMod val="76000"/>
                  </a:schemeClr>
                </a:solidFill>
                <a:latin typeface="Sagona Book"/>
              </a:rPr>
              <a:t>Vocal Harmony development-</a:t>
            </a:r>
            <a:r>
              <a:rPr lang="en-GB">
                <a:solidFill>
                  <a:schemeClr val="bg1">
                    <a:lumMod val="76000"/>
                  </a:schemeClr>
                </a:solidFill>
                <a:latin typeface="Sagona Book"/>
              </a:rPr>
              <a:t> Focused on making my own harmonies and seeing how different harmonies sound</a:t>
            </a:r>
          </a:p>
          <a:p>
            <a:pPr marL="0" indent="0" algn="ctr">
              <a:buNone/>
            </a:pPr>
            <a:r>
              <a:rPr lang="en-GB" b="1">
                <a:solidFill>
                  <a:schemeClr val="bg1">
                    <a:lumMod val="76000"/>
                  </a:schemeClr>
                </a:solidFill>
                <a:latin typeface="Sagona Book"/>
              </a:rPr>
              <a:t>Experimentation-</a:t>
            </a:r>
            <a:r>
              <a:rPr lang="en-GB">
                <a:solidFill>
                  <a:schemeClr val="bg1">
                    <a:lumMod val="76000"/>
                  </a:schemeClr>
                </a:solidFill>
                <a:latin typeface="Sagona Book"/>
              </a:rPr>
              <a:t> trying different styles of harmonies and seeing what types work with different songs</a:t>
            </a:r>
          </a:p>
          <a:p>
            <a:pPr marL="0" indent="0" algn="ctr">
              <a:buNone/>
            </a:pPr>
            <a:r>
              <a:rPr lang="en-GB" b="1">
                <a:solidFill>
                  <a:schemeClr val="bg1">
                    <a:lumMod val="76000"/>
                  </a:schemeClr>
                </a:solidFill>
                <a:latin typeface="Sagona Book"/>
              </a:rPr>
              <a:t>Term Goal- </a:t>
            </a:r>
            <a:r>
              <a:rPr lang="en-GB">
                <a:solidFill>
                  <a:schemeClr val="bg1">
                    <a:lumMod val="76000"/>
                  </a:schemeClr>
                </a:solidFill>
                <a:latin typeface="Sagona Book"/>
              </a:rPr>
              <a:t>use research to</a:t>
            </a:r>
            <a:r>
              <a:rPr lang="en-GB" b="1">
                <a:solidFill>
                  <a:schemeClr val="bg1">
                    <a:lumMod val="76000"/>
                  </a:schemeClr>
                </a:solidFill>
                <a:latin typeface="Sagona Book"/>
              </a:rPr>
              <a:t> </a:t>
            </a:r>
            <a:r>
              <a:rPr lang="en-GB">
                <a:solidFill>
                  <a:schemeClr val="bg1">
                    <a:lumMod val="76000"/>
                  </a:schemeClr>
                </a:solidFill>
                <a:latin typeface="Sagona Book"/>
              </a:rPr>
              <a:t>become better at improvising lower and higher harmonies </a:t>
            </a:r>
          </a:p>
          <a:p>
            <a:pPr marL="0" indent="0" algn="ctr">
              <a:buNone/>
            </a:pPr>
            <a:r>
              <a:rPr lang="en-GB" b="1">
                <a:solidFill>
                  <a:schemeClr val="bg1">
                    <a:lumMod val="76000"/>
                  </a:schemeClr>
                </a:solidFill>
                <a:latin typeface="Sagona Book"/>
              </a:rPr>
              <a:t>Project Plan-</a:t>
            </a:r>
            <a:r>
              <a:rPr lang="en-GB">
                <a:solidFill>
                  <a:schemeClr val="bg1">
                    <a:lumMod val="76000"/>
                  </a:schemeClr>
                </a:solidFill>
                <a:latin typeface="Sagona Book"/>
              </a:rPr>
              <a:t> learn why using different harmonies changes a song and how to use the right ones where necessary</a:t>
            </a:r>
          </a:p>
        </p:txBody>
      </p:sp>
      <p:pic>
        <p:nvPicPr>
          <p:cNvPr id="4" name="Picture 3" descr="A person with long red hair&#10;&#10;AI-generated content may be incorrect.">
            <a:extLst>
              <a:ext uri="{FF2B5EF4-FFF2-40B4-BE49-F238E27FC236}">
                <a16:creationId xmlns:a16="http://schemas.microsoft.com/office/drawing/2014/main" id="{E1D37E5F-6A6D-A28F-E4E0-F4409DAE3BB8}"/>
              </a:ext>
            </a:extLst>
          </p:cNvPr>
          <p:cNvPicPr>
            <a:picLocks noChangeAspect="1"/>
          </p:cNvPicPr>
          <p:nvPr/>
        </p:nvPicPr>
        <p:blipFill>
          <a:blip r:embed="rId3"/>
          <a:stretch>
            <a:fillRect/>
          </a:stretch>
        </p:blipFill>
        <p:spPr>
          <a:xfrm>
            <a:off x="9865" y="-250"/>
            <a:ext cx="2050410" cy="2817963"/>
          </a:xfrm>
          <a:prstGeom prst="rect">
            <a:avLst/>
          </a:prstGeom>
        </p:spPr>
      </p:pic>
      <p:pic>
        <p:nvPicPr>
          <p:cNvPr id="6" name="Picture 5" descr="A person singing into a microphone&#10;&#10;AI-generated content may be incorrect.">
            <a:extLst>
              <a:ext uri="{FF2B5EF4-FFF2-40B4-BE49-F238E27FC236}">
                <a16:creationId xmlns:a16="http://schemas.microsoft.com/office/drawing/2014/main" id="{34B60E47-B0A9-8B7D-545A-449E3B1369FE}"/>
              </a:ext>
            </a:extLst>
          </p:cNvPr>
          <p:cNvPicPr>
            <a:picLocks noChangeAspect="1"/>
          </p:cNvPicPr>
          <p:nvPr/>
        </p:nvPicPr>
        <p:blipFill>
          <a:blip r:embed="rId4"/>
          <a:stretch>
            <a:fillRect/>
          </a:stretch>
        </p:blipFill>
        <p:spPr>
          <a:xfrm>
            <a:off x="10143816" y="0"/>
            <a:ext cx="2054782" cy="2817963"/>
          </a:xfrm>
          <a:prstGeom prst="rect">
            <a:avLst/>
          </a:prstGeom>
        </p:spPr>
      </p:pic>
      <p:pic>
        <p:nvPicPr>
          <p:cNvPr id="5" name="Picture 4" descr="Atticus Shaffer Health Problems - Image Balcony and Attic ...">
            <a:extLst>
              <a:ext uri="{FF2B5EF4-FFF2-40B4-BE49-F238E27FC236}">
                <a16:creationId xmlns:a16="http://schemas.microsoft.com/office/drawing/2014/main" id="{4CAD1427-A34E-6DE2-B6D9-D0ECF4A193AC}"/>
              </a:ext>
            </a:extLst>
          </p:cNvPr>
          <p:cNvPicPr>
            <a:picLocks noChangeAspect="1"/>
          </p:cNvPicPr>
          <p:nvPr/>
        </p:nvPicPr>
        <p:blipFill>
          <a:blip r:embed="rId5"/>
          <a:stretch>
            <a:fillRect/>
          </a:stretch>
        </p:blipFill>
        <p:spPr>
          <a:xfrm>
            <a:off x="11600220" y="2404211"/>
            <a:ext cx="318572" cy="464492"/>
          </a:xfrm>
          <a:prstGeom prst="rect">
            <a:avLst/>
          </a:prstGeom>
        </p:spPr>
      </p:pic>
    </p:spTree>
    <p:extLst>
      <p:ext uri="{BB962C8B-B14F-4D97-AF65-F5344CB8AC3E}">
        <p14:creationId xmlns:p14="http://schemas.microsoft.com/office/powerpoint/2010/main" val="89450578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1000"/>
                                        <p:tgtEl>
                                          <p:spTgt spid="3">
                                            <p:txEl>
                                              <p:pRg st="1" end="1"/>
                                            </p:txEl>
                                          </p:spTgt>
                                        </p:tgtEl>
                                      </p:cBhvr>
                                    </p:animEffect>
                                    <p:anim calcmode="lin" valueType="num">
                                      <p:cBhvr>
                                        <p:cTn id="3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1000"/>
                                        <p:tgtEl>
                                          <p:spTgt spid="3">
                                            <p:txEl>
                                              <p:pRg st="2" end="2"/>
                                            </p:txEl>
                                          </p:spTgt>
                                        </p:tgtEl>
                                      </p:cBhvr>
                                    </p:animEffect>
                                    <p:anim calcmode="lin" valueType="num">
                                      <p:cBhvr>
                                        <p:cTn id="3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1000"/>
                                        <p:tgtEl>
                                          <p:spTgt spid="3">
                                            <p:txEl>
                                              <p:pRg st="3" end="3"/>
                                            </p:txEl>
                                          </p:spTgt>
                                        </p:tgtEl>
                                      </p:cBhvr>
                                    </p:animEffect>
                                    <p:anim calcmode="lin" valueType="num">
                                      <p:cBhvr>
                                        <p:cTn id="4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1000"/>
                                        <p:tgtEl>
                                          <p:spTgt spid="3">
                                            <p:txEl>
                                              <p:pRg st="4" end="4"/>
                                            </p:txEl>
                                          </p:spTgt>
                                        </p:tgtEl>
                                      </p:cBhvr>
                                    </p:animEffect>
                                    <p:anim calcmode="lin" valueType="num">
                                      <p:cBhvr>
                                        <p:cTn id="5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6A689-DCED-A0C1-05EA-70C902479094}"/>
              </a:ext>
            </a:extLst>
          </p:cNvPr>
          <p:cNvSpPr>
            <a:spLocks noGrp="1"/>
          </p:cNvSpPr>
          <p:nvPr>
            <p:ph type="title"/>
          </p:nvPr>
        </p:nvSpPr>
        <p:spPr/>
        <p:txBody>
          <a:bodyPr vert="horz" lIns="91440" tIns="45720" rIns="91440" bIns="45720" rtlCol="0" anchor="t">
            <a:normAutofit/>
          </a:bodyPr>
          <a:lstStyle/>
          <a:p>
            <a:pPr algn="ctr"/>
            <a:r>
              <a:rPr lang="en-GB" b="1" u="sng">
                <a:solidFill>
                  <a:schemeClr val="bg1"/>
                </a:solidFill>
              </a:rPr>
              <a:t>Ryan’s Personal Project</a:t>
            </a:r>
            <a:endParaRPr lang="en-US" b="1" u="sng">
              <a:solidFill>
                <a:schemeClr val="bg1"/>
              </a:solidFill>
            </a:endParaRPr>
          </a:p>
        </p:txBody>
      </p:sp>
      <p:sp>
        <p:nvSpPr>
          <p:cNvPr id="3" name="Content Placeholder 2">
            <a:extLst>
              <a:ext uri="{FF2B5EF4-FFF2-40B4-BE49-F238E27FC236}">
                <a16:creationId xmlns:a16="http://schemas.microsoft.com/office/drawing/2014/main" id="{2D6A5CEE-B22E-848F-AAAB-3B2453CDF008}"/>
              </a:ext>
            </a:extLst>
          </p:cNvPr>
          <p:cNvSpPr>
            <a:spLocks noGrp="1"/>
          </p:cNvSpPr>
          <p:nvPr>
            <p:ph idx="1"/>
          </p:nvPr>
        </p:nvSpPr>
        <p:spPr>
          <a:xfrm>
            <a:off x="838200" y="2136441"/>
            <a:ext cx="10515600" cy="4351338"/>
          </a:xfrm>
        </p:spPr>
        <p:txBody>
          <a:bodyPr vert="horz" lIns="91440" tIns="45720" rIns="91440" bIns="45720" rtlCol="0" anchor="t">
            <a:normAutofit fontScale="92500"/>
          </a:bodyPr>
          <a:lstStyle/>
          <a:p>
            <a:r>
              <a:rPr lang="en-GB" b="1" u="sng">
                <a:solidFill>
                  <a:schemeClr val="bg1"/>
                </a:solidFill>
              </a:rPr>
              <a:t>Personal Project:</a:t>
            </a:r>
            <a:r>
              <a:rPr lang="en-GB">
                <a:solidFill>
                  <a:schemeClr val="bg1"/>
                </a:solidFill>
              </a:rPr>
              <a:t> I am focusing on composition and how people wrote film music and making my own film music.</a:t>
            </a:r>
          </a:p>
          <a:p>
            <a:r>
              <a:rPr lang="en-GB" b="1" u="sng">
                <a:solidFill>
                  <a:schemeClr val="bg1"/>
                </a:solidFill>
              </a:rPr>
              <a:t>Composing a song:</a:t>
            </a:r>
            <a:r>
              <a:rPr lang="en-GB">
                <a:solidFill>
                  <a:schemeClr val="bg1"/>
                </a:solidFill>
              </a:rPr>
              <a:t> I will be composing and recording a song for a film of choice from a poll sent to my class.</a:t>
            </a:r>
          </a:p>
          <a:p>
            <a:r>
              <a:rPr lang="en-GB" b="1" u="sng">
                <a:solidFill>
                  <a:schemeClr val="bg1"/>
                </a:solidFill>
              </a:rPr>
              <a:t>Experimentation:</a:t>
            </a:r>
            <a:r>
              <a:rPr lang="en-GB">
                <a:solidFill>
                  <a:schemeClr val="bg1"/>
                </a:solidFill>
              </a:rPr>
              <a:t> experimenting with differently instruments and recording techniques that where used on other pieces used in films  </a:t>
            </a:r>
          </a:p>
          <a:p>
            <a:r>
              <a:rPr lang="en-GB" b="1" u="sng">
                <a:solidFill>
                  <a:schemeClr val="bg1"/>
                </a:solidFill>
              </a:rPr>
              <a:t>Term Goal:</a:t>
            </a:r>
            <a:r>
              <a:rPr lang="en-GB">
                <a:solidFill>
                  <a:schemeClr val="bg1"/>
                </a:solidFill>
              </a:rPr>
              <a:t> to use this research to become a better song writer and producer for the future</a:t>
            </a:r>
          </a:p>
          <a:p>
            <a:r>
              <a:rPr lang="en-GB" b="1" u="sng">
                <a:solidFill>
                  <a:schemeClr val="bg1"/>
                </a:solidFill>
              </a:rPr>
              <a:t>Project Plan:</a:t>
            </a:r>
            <a:r>
              <a:rPr lang="en-GB">
                <a:solidFill>
                  <a:schemeClr val="bg1"/>
                </a:solidFill>
              </a:rPr>
              <a:t> Learn why things are recorded in certain ways and why they are produced in certain ways to achieve a specific sound</a:t>
            </a:r>
          </a:p>
        </p:txBody>
      </p:sp>
      <p:pic>
        <p:nvPicPr>
          <p:cNvPr id="4" name="Picture 3" descr="A person wearing sunglasses and a jacket&#10;&#10;AI-generated content may be incorrect.">
            <a:extLst>
              <a:ext uri="{FF2B5EF4-FFF2-40B4-BE49-F238E27FC236}">
                <a16:creationId xmlns:a16="http://schemas.microsoft.com/office/drawing/2014/main" id="{938392F9-7FAE-8E6D-C36C-81915C437AA0}"/>
              </a:ext>
            </a:extLst>
          </p:cNvPr>
          <p:cNvPicPr>
            <a:picLocks noChangeAspect="1"/>
          </p:cNvPicPr>
          <p:nvPr/>
        </p:nvPicPr>
        <p:blipFill>
          <a:blip r:embed="rId3"/>
          <a:stretch>
            <a:fillRect/>
          </a:stretch>
        </p:blipFill>
        <p:spPr>
          <a:xfrm>
            <a:off x="1005597" y="130580"/>
            <a:ext cx="1422840" cy="1790243"/>
          </a:xfrm>
          <a:prstGeom prst="rect">
            <a:avLst/>
          </a:prstGeom>
        </p:spPr>
      </p:pic>
      <p:pic>
        <p:nvPicPr>
          <p:cNvPr id="7" name="Picture 6" descr="A person holding a guitar&#10;&#10;AI-generated content may be incorrect.">
            <a:extLst>
              <a:ext uri="{FF2B5EF4-FFF2-40B4-BE49-F238E27FC236}">
                <a16:creationId xmlns:a16="http://schemas.microsoft.com/office/drawing/2014/main" id="{F4403490-9493-5543-2DFD-A7AA9596CCB1}"/>
              </a:ext>
            </a:extLst>
          </p:cNvPr>
          <p:cNvPicPr>
            <a:picLocks noChangeAspect="1"/>
          </p:cNvPicPr>
          <p:nvPr/>
        </p:nvPicPr>
        <p:blipFill>
          <a:blip r:embed="rId4"/>
          <a:stretch>
            <a:fillRect/>
          </a:stretch>
        </p:blipFill>
        <p:spPr>
          <a:xfrm>
            <a:off x="9500387" y="126841"/>
            <a:ext cx="1428568" cy="1879002"/>
          </a:xfrm>
          <a:prstGeom prst="rect">
            <a:avLst/>
          </a:prstGeom>
        </p:spPr>
      </p:pic>
      <p:pic>
        <p:nvPicPr>
          <p:cNvPr id="6" name="Picture 5" descr="Atticus Shaffer Health Problems - Image Balcony and Attic ...">
            <a:extLst>
              <a:ext uri="{FF2B5EF4-FFF2-40B4-BE49-F238E27FC236}">
                <a16:creationId xmlns:a16="http://schemas.microsoft.com/office/drawing/2014/main" id="{66B1C0E4-9E6B-2AEA-8A13-5C98D103377A}"/>
              </a:ext>
            </a:extLst>
          </p:cNvPr>
          <p:cNvPicPr>
            <a:picLocks noChangeAspect="1"/>
          </p:cNvPicPr>
          <p:nvPr/>
        </p:nvPicPr>
        <p:blipFill>
          <a:blip r:embed="rId5"/>
          <a:stretch>
            <a:fillRect/>
          </a:stretch>
        </p:blipFill>
        <p:spPr>
          <a:xfrm>
            <a:off x="11179342" y="125579"/>
            <a:ext cx="170448" cy="240131"/>
          </a:xfrm>
          <a:prstGeom prst="rect">
            <a:avLst/>
          </a:prstGeom>
        </p:spPr>
      </p:pic>
    </p:spTree>
    <p:extLst>
      <p:ext uri="{BB962C8B-B14F-4D97-AF65-F5344CB8AC3E}">
        <p14:creationId xmlns:p14="http://schemas.microsoft.com/office/powerpoint/2010/main" val="38293005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D1C9E-3645-7CE3-2202-337DC586E2FB}"/>
              </a:ext>
            </a:extLst>
          </p:cNvPr>
          <p:cNvSpPr>
            <a:spLocks noGrp="1"/>
          </p:cNvSpPr>
          <p:nvPr>
            <p:ph type="title"/>
          </p:nvPr>
        </p:nvSpPr>
        <p:spPr>
          <a:xfrm>
            <a:off x="2398523" y="641859"/>
            <a:ext cx="7796134" cy="1325563"/>
          </a:xfrm>
        </p:spPr>
        <p:txBody>
          <a:bodyPr/>
          <a:lstStyle/>
          <a:p>
            <a:r>
              <a:rPr lang="en-GB" b="1" u="sng">
                <a:solidFill>
                  <a:schemeClr val="bg1"/>
                </a:solidFill>
                <a:latin typeface="Jumble" panose="02000503000000020004" pitchFamily="2" charset="0"/>
              </a:rPr>
              <a:t>Harry’s personal Project</a:t>
            </a:r>
          </a:p>
        </p:txBody>
      </p:sp>
      <p:sp>
        <p:nvSpPr>
          <p:cNvPr id="3" name="Content Placeholder 2">
            <a:extLst>
              <a:ext uri="{FF2B5EF4-FFF2-40B4-BE49-F238E27FC236}">
                <a16:creationId xmlns:a16="http://schemas.microsoft.com/office/drawing/2014/main" id="{7D308136-6E8E-E8CF-39FA-2C7C9AA09FD3}"/>
              </a:ext>
            </a:extLst>
          </p:cNvPr>
          <p:cNvSpPr>
            <a:spLocks noGrp="1"/>
          </p:cNvSpPr>
          <p:nvPr>
            <p:ph idx="1"/>
          </p:nvPr>
        </p:nvSpPr>
        <p:spPr>
          <a:xfrm>
            <a:off x="-20515" y="2630722"/>
            <a:ext cx="6116515" cy="3407021"/>
          </a:xfrm>
        </p:spPr>
        <p:txBody>
          <a:bodyPr vert="horz" lIns="91440" tIns="45720" rIns="91440" bIns="45720" rtlCol="0" anchor="t">
            <a:normAutofit/>
          </a:bodyPr>
          <a:lstStyle/>
          <a:p>
            <a:pPr>
              <a:buNone/>
            </a:pPr>
            <a:r>
              <a:rPr lang="en-GB" sz="2000" b="1">
                <a:solidFill>
                  <a:schemeClr val="bg1"/>
                </a:solidFill>
                <a:latin typeface="Jumble" panose="02000503000000020004" pitchFamily="2" charset="0"/>
              </a:rPr>
              <a:t>Personal Project Focus</a:t>
            </a:r>
          </a:p>
          <a:p>
            <a:pPr>
              <a:buFont typeface="Arial" panose="020B0604020202020204" pitchFamily="34" charset="0"/>
              <a:buChar char="•"/>
            </a:pPr>
            <a:r>
              <a:rPr lang="en-GB" sz="2000">
                <a:solidFill>
                  <a:schemeClr val="bg1"/>
                </a:solidFill>
                <a:latin typeface="Jumble" panose="02000503000000020004" pitchFamily="2" charset="0"/>
              </a:rPr>
              <a:t>Explore effects for guitars and drums.</a:t>
            </a:r>
          </a:p>
          <a:p>
            <a:pPr>
              <a:buFont typeface="Arial" panose="020B0604020202020204" pitchFamily="34" charset="0"/>
              <a:buChar char="•"/>
            </a:pPr>
            <a:endParaRPr lang="en-GB" sz="2000">
              <a:solidFill>
                <a:schemeClr val="bg1"/>
              </a:solidFill>
              <a:latin typeface="Jumble" panose="02000503000000020004" pitchFamily="2" charset="0"/>
            </a:endParaRPr>
          </a:p>
          <a:p>
            <a:pPr>
              <a:buNone/>
            </a:pPr>
            <a:r>
              <a:rPr lang="en-GB" sz="2000" b="1">
                <a:solidFill>
                  <a:schemeClr val="bg1"/>
                </a:solidFill>
                <a:latin typeface="Jumble" panose="02000503000000020004" pitchFamily="2" charset="0"/>
              </a:rPr>
              <a:t>Tone Matching</a:t>
            </a:r>
          </a:p>
          <a:p>
            <a:pPr>
              <a:buFont typeface="Arial" panose="020B0604020202020204" pitchFamily="34" charset="0"/>
              <a:buChar char="•"/>
            </a:pPr>
            <a:r>
              <a:rPr lang="en-GB" sz="2000">
                <a:solidFill>
                  <a:schemeClr val="bg1"/>
                </a:solidFill>
                <a:latin typeface="Jumble" panose="02000503000000020004" pitchFamily="2" charset="0"/>
              </a:rPr>
              <a:t>Match guitar and bass tones to the original song.</a:t>
            </a:r>
          </a:p>
          <a:p>
            <a:pPr>
              <a:buFont typeface="Arial" panose="020B0604020202020204" pitchFamily="34" charset="0"/>
              <a:buChar char="•"/>
            </a:pPr>
            <a:endParaRPr lang="en-GB" sz="3800">
              <a:solidFill>
                <a:schemeClr val="bg1"/>
              </a:solidFill>
              <a:latin typeface="Jumble" panose="02000503000000020004" pitchFamily="2" charset="0"/>
            </a:endParaRPr>
          </a:p>
          <a:p>
            <a:pPr>
              <a:buFont typeface="Arial" panose="020B0604020202020204" pitchFamily="34" charset="0"/>
              <a:buChar char="•"/>
            </a:pPr>
            <a:endParaRPr lang="en-GB" sz="6200">
              <a:solidFill>
                <a:schemeClr val="bg1"/>
              </a:solidFill>
              <a:latin typeface="Jumble" panose="02000503000000020004" pitchFamily="2" charset="0"/>
            </a:endParaRPr>
          </a:p>
          <a:p>
            <a:pPr marL="0" indent="0">
              <a:buNone/>
            </a:pPr>
            <a:endParaRPr lang="en-GB">
              <a:solidFill>
                <a:schemeClr val="bg1"/>
              </a:solidFill>
              <a:latin typeface="Jumble" panose="02000503000000020004" pitchFamily="2" charset="0"/>
            </a:endParaRPr>
          </a:p>
        </p:txBody>
      </p:sp>
      <p:sp>
        <p:nvSpPr>
          <p:cNvPr id="4" name="TextBox 3">
            <a:extLst>
              <a:ext uri="{FF2B5EF4-FFF2-40B4-BE49-F238E27FC236}">
                <a16:creationId xmlns:a16="http://schemas.microsoft.com/office/drawing/2014/main" id="{BDED3126-6791-9B80-3736-4DD7155BB3E8}"/>
              </a:ext>
            </a:extLst>
          </p:cNvPr>
          <p:cNvSpPr txBox="1"/>
          <p:nvPr/>
        </p:nvSpPr>
        <p:spPr>
          <a:xfrm>
            <a:off x="5847411" y="2456795"/>
            <a:ext cx="6116515" cy="3754874"/>
          </a:xfrm>
          <a:prstGeom prst="rect">
            <a:avLst/>
          </a:prstGeom>
          <a:noFill/>
        </p:spPr>
        <p:txBody>
          <a:bodyPr wrap="square" rtlCol="0">
            <a:spAutoFit/>
          </a:bodyPr>
          <a:lstStyle/>
          <a:p>
            <a:pPr>
              <a:buNone/>
            </a:pPr>
            <a:r>
              <a:rPr lang="en-GB" sz="2000" b="1">
                <a:solidFill>
                  <a:schemeClr val="bg1"/>
                </a:solidFill>
                <a:latin typeface="Jumble" panose="02000503000000020004" pitchFamily="2" charset="0"/>
              </a:rPr>
              <a:t>Term Goal</a:t>
            </a:r>
          </a:p>
          <a:p>
            <a:pPr>
              <a:buFont typeface="Arial" panose="020B0604020202020204" pitchFamily="34" charset="0"/>
              <a:buChar char="•"/>
            </a:pPr>
            <a:r>
              <a:rPr lang="en-GB" sz="2000">
                <a:solidFill>
                  <a:schemeClr val="bg1"/>
                </a:solidFill>
                <a:latin typeface="Jumble" panose="02000503000000020004" pitchFamily="2" charset="0"/>
              </a:rPr>
              <a:t>Learn effective effects combinations for different instruments.</a:t>
            </a:r>
          </a:p>
          <a:p>
            <a:pPr>
              <a:buFont typeface="Arial" panose="020B0604020202020204" pitchFamily="34" charset="0"/>
              <a:buChar char="•"/>
            </a:pPr>
            <a:endParaRPr lang="en-GB" sz="2000">
              <a:solidFill>
                <a:schemeClr val="bg1"/>
              </a:solidFill>
              <a:latin typeface="Jumble" panose="02000503000000020004" pitchFamily="2" charset="0"/>
            </a:endParaRPr>
          </a:p>
          <a:p>
            <a:pPr>
              <a:buNone/>
            </a:pPr>
            <a:r>
              <a:rPr lang="en-GB" sz="2000" b="1">
                <a:solidFill>
                  <a:schemeClr val="bg1"/>
                </a:solidFill>
                <a:latin typeface="Jumble" panose="02000503000000020004" pitchFamily="2" charset="0"/>
              </a:rPr>
              <a:t>Project Plan</a:t>
            </a:r>
          </a:p>
          <a:p>
            <a:pPr>
              <a:buFont typeface="Arial" panose="020B0604020202020204" pitchFamily="34" charset="0"/>
              <a:buChar char="•"/>
            </a:pPr>
            <a:r>
              <a:rPr lang="en-GB" sz="2000">
                <a:solidFill>
                  <a:schemeClr val="bg1"/>
                </a:solidFill>
                <a:latin typeface="Jumble" panose="02000503000000020004" pitchFamily="2" charset="0"/>
              </a:rPr>
              <a:t>Understand the purpose of effects</a:t>
            </a:r>
            <a:r>
              <a:rPr lang="en-GB" sz="2000">
                <a:solidFill>
                  <a:schemeClr val="bg2">
                    <a:lumMod val="50000"/>
                  </a:schemeClr>
                </a:solidFill>
                <a:latin typeface="Jumble" panose="02000503000000020004" pitchFamily="2" charset="0"/>
              </a:rPr>
              <a:t> </a:t>
            </a:r>
            <a:r>
              <a:rPr lang="en-GB" sz="2000">
                <a:solidFill>
                  <a:schemeClr val="bg1"/>
                </a:solidFill>
                <a:latin typeface="Jumble" panose="02000503000000020004" pitchFamily="2" charset="0"/>
              </a:rPr>
              <a:t>and</a:t>
            </a:r>
            <a:r>
              <a:rPr lang="en-GB" sz="2000">
                <a:solidFill>
                  <a:schemeClr val="bg2">
                    <a:lumMod val="50000"/>
                  </a:schemeClr>
                </a:solidFill>
                <a:latin typeface="Jumble" panose="02000503000000020004" pitchFamily="2" charset="0"/>
              </a:rPr>
              <a:t> </a:t>
            </a:r>
            <a:r>
              <a:rPr lang="en-GB" sz="2000">
                <a:solidFill>
                  <a:schemeClr val="bg1"/>
                </a:solidFill>
                <a:latin typeface="Jumble" panose="02000503000000020004" pitchFamily="2" charset="0"/>
              </a:rPr>
              <a:t>their impact on songs.</a:t>
            </a:r>
          </a:p>
          <a:p>
            <a:pPr>
              <a:buFont typeface="Arial" panose="020B0604020202020204" pitchFamily="34" charset="0"/>
              <a:buChar char="•"/>
            </a:pPr>
            <a:endParaRPr lang="en-GB" sz="2000">
              <a:solidFill>
                <a:schemeClr val="bg1"/>
              </a:solidFill>
              <a:latin typeface="Jumble" panose="02000503000000020004" pitchFamily="2" charset="0"/>
            </a:endParaRPr>
          </a:p>
          <a:p>
            <a:pPr>
              <a:buNone/>
            </a:pPr>
            <a:r>
              <a:rPr lang="en-GB" sz="2000" b="1">
                <a:solidFill>
                  <a:schemeClr val="bg1"/>
                </a:solidFill>
                <a:latin typeface="Jumble" panose="02000503000000020004" pitchFamily="2" charset="0"/>
              </a:rPr>
              <a:t>Experimentation</a:t>
            </a:r>
          </a:p>
          <a:p>
            <a:pPr>
              <a:buFont typeface="Arial" panose="020B0604020202020204" pitchFamily="34" charset="0"/>
              <a:buChar char="•"/>
            </a:pPr>
            <a:r>
              <a:rPr lang="en-GB" sz="2000">
                <a:solidFill>
                  <a:schemeClr val="bg1"/>
                </a:solidFill>
                <a:latin typeface="Jumble" panose="02000503000000020004" pitchFamily="2" charset="0"/>
              </a:rPr>
              <a:t>Test various effects during practice sessions.</a:t>
            </a:r>
          </a:p>
          <a:p>
            <a:pPr>
              <a:buFont typeface="Arial" panose="020B0604020202020204" pitchFamily="34" charset="0"/>
              <a:buChar char="•"/>
            </a:pPr>
            <a:endParaRPr lang="en-GB" sz="2000">
              <a:solidFill>
                <a:schemeClr val="bg1"/>
              </a:solidFill>
              <a:latin typeface="Jumble" panose="02000503000000020004" pitchFamily="2" charset="0"/>
            </a:endParaRPr>
          </a:p>
          <a:p>
            <a:endParaRPr lang="en-GB"/>
          </a:p>
        </p:txBody>
      </p:sp>
      <p:pic>
        <p:nvPicPr>
          <p:cNvPr id="6" name="Picture 5" descr="A person holding drumsticks&#10;&#10;AI-generated content may be incorrect.">
            <a:extLst>
              <a:ext uri="{FF2B5EF4-FFF2-40B4-BE49-F238E27FC236}">
                <a16:creationId xmlns:a16="http://schemas.microsoft.com/office/drawing/2014/main" id="{78F29CEA-10B8-BCDD-2209-41EB7379AB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234" y="0"/>
            <a:ext cx="1952766" cy="2523768"/>
          </a:xfrm>
          <a:prstGeom prst="rect">
            <a:avLst/>
          </a:prstGeom>
        </p:spPr>
      </p:pic>
      <p:pic>
        <p:nvPicPr>
          <p:cNvPr id="8" name="Picture 7" descr="A person in a black sweatshirt&#10;&#10;AI-generated content may be incorrect.">
            <a:extLst>
              <a:ext uri="{FF2B5EF4-FFF2-40B4-BE49-F238E27FC236}">
                <a16:creationId xmlns:a16="http://schemas.microsoft.com/office/drawing/2014/main" id="{221E9698-0364-9944-A547-99A5125405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952766" cy="2552636"/>
          </a:xfrm>
          <a:prstGeom prst="rect">
            <a:avLst/>
          </a:prstGeom>
        </p:spPr>
      </p:pic>
      <p:pic>
        <p:nvPicPr>
          <p:cNvPr id="5" name="Picture 4" descr="Atticus Shaffer Health Problems - Image Balcony and Attic ...">
            <a:extLst>
              <a:ext uri="{FF2B5EF4-FFF2-40B4-BE49-F238E27FC236}">
                <a16:creationId xmlns:a16="http://schemas.microsoft.com/office/drawing/2014/main" id="{0C504FB1-F9D1-EEDB-427B-0EA0F5143AEA}"/>
              </a:ext>
            </a:extLst>
          </p:cNvPr>
          <p:cNvPicPr>
            <a:picLocks noChangeAspect="1"/>
          </p:cNvPicPr>
          <p:nvPr/>
        </p:nvPicPr>
        <p:blipFill>
          <a:blip r:embed="rId5"/>
          <a:stretch>
            <a:fillRect/>
          </a:stretch>
        </p:blipFill>
        <p:spPr>
          <a:xfrm>
            <a:off x="12021552" y="-4763"/>
            <a:ext cx="170448" cy="240131"/>
          </a:xfrm>
          <a:prstGeom prst="rect">
            <a:avLst/>
          </a:prstGeom>
        </p:spPr>
      </p:pic>
    </p:spTree>
    <p:extLst>
      <p:ext uri="{BB962C8B-B14F-4D97-AF65-F5344CB8AC3E}">
        <p14:creationId xmlns:p14="http://schemas.microsoft.com/office/powerpoint/2010/main" val="3491524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80">
                                          <p:stCondLst>
                                            <p:cond delay="0"/>
                                          </p:stCondLst>
                                        </p:cTn>
                                        <p:tgtEl>
                                          <p:spTgt spid="8"/>
                                        </p:tgtEl>
                                      </p:cBhvr>
                                    </p:animEffect>
                                    <p:anim calcmode="lin" valueType="num">
                                      <p:cBhvr>
                                        <p:cTn id="1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9" dur="26">
                                          <p:stCondLst>
                                            <p:cond delay="650"/>
                                          </p:stCondLst>
                                        </p:cTn>
                                        <p:tgtEl>
                                          <p:spTgt spid="8"/>
                                        </p:tgtEl>
                                      </p:cBhvr>
                                      <p:to x="100000" y="60000"/>
                                    </p:animScale>
                                    <p:animScale>
                                      <p:cBhvr>
                                        <p:cTn id="20" dur="166" decel="50000">
                                          <p:stCondLst>
                                            <p:cond delay="676"/>
                                          </p:stCondLst>
                                        </p:cTn>
                                        <p:tgtEl>
                                          <p:spTgt spid="8"/>
                                        </p:tgtEl>
                                      </p:cBhvr>
                                      <p:to x="100000" y="100000"/>
                                    </p:animScale>
                                    <p:animScale>
                                      <p:cBhvr>
                                        <p:cTn id="21" dur="26">
                                          <p:stCondLst>
                                            <p:cond delay="1312"/>
                                          </p:stCondLst>
                                        </p:cTn>
                                        <p:tgtEl>
                                          <p:spTgt spid="8"/>
                                        </p:tgtEl>
                                      </p:cBhvr>
                                      <p:to x="100000" y="80000"/>
                                    </p:animScale>
                                    <p:animScale>
                                      <p:cBhvr>
                                        <p:cTn id="22" dur="166" decel="50000">
                                          <p:stCondLst>
                                            <p:cond delay="1338"/>
                                          </p:stCondLst>
                                        </p:cTn>
                                        <p:tgtEl>
                                          <p:spTgt spid="8"/>
                                        </p:tgtEl>
                                      </p:cBhvr>
                                      <p:to x="100000" y="100000"/>
                                    </p:animScale>
                                    <p:animScale>
                                      <p:cBhvr>
                                        <p:cTn id="23" dur="26">
                                          <p:stCondLst>
                                            <p:cond delay="1642"/>
                                          </p:stCondLst>
                                        </p:cTn>
                                        <p:tgtEl>
                                          <p:spTgt spid="8"/>
                                        </p:tgtEl>
                                      </p:cBhvr>
                                      <p:to x="100000" y="90000"/>
                                    </p:animScale>
                                    <p:animScale>
                                      <p:cBhvr>
                                        <p:cTn id="24" dur="166" decel="50000">
                                          <p:stCondLst>
                                            <p:cond delay="1668"/>
                                          </p:stCondLst>
                                        </p:cTn>
                                        <p:tgtEl>
                                          <p:spTgt spid="8"/>
                                        </p:tgtEl>
                                      </p:cBhvr>
                                      <p:to x="100000" y="100000"/>
                                    </p:animScale>
                                    <p:animScale>
                                      <p:cBhvr>
                                        <p:cTn id="25" dur="26">
                                          <p:stCondLst>
                                            <p:cond delay="1808"/>
                                          </p:stCondLst>
                                        </p:cTn>
                                        <p:tgtEl>
                                          <p:spTgt spid="8"/>
                                        </p:tgtEl>
                                      </p:cBhvr>
                                      <p:to x="100000" y="95000"/>
                                    </p:animScale>
                                    <p:animScale>
                                      <p:cBhvr>
                                        <p:cTn id="26" dur="166" decel="50000">
                                          <p:stCondLst>
                                            <p:cond delay="1834"/>
                                          </p:stCondLst>
                                        </p:cTn>
                                        <p:tgtEl>
                                          <p:spTgt spid="8"/>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80">
                                          <p:stCondLst>
                                            <p:cond delay="0"/>
                                          </p:stCondLst>
                                        </p:cTn>
                                        <p:tgtEl>
                                          <p:spTgt spid="6"/>
                                        </p:tgtEl>
                                      </p:cBhvr>
                                    </p:animEffect>
                                    <p:anim calcmode="lin" valueType="num">
                                      <p:cBhvr>
                                        <p:cTn id="3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7" dur="26">
                                          <p:stCondLst>
                                            <p:cond delay="650"/>
                                          </p:stCondLst>
                                        </p:cTn>
                                        <p:tgtEl>
                                          <p:spTgt spid="6"/>
                                        </p:tgtEl>
                                      </p:cBhvr>
                                      <p:to x="100000" y="60000"/>
                                    </p:animScale>
                                    <p:animScale>
                                      <p:cBhvr>
                                        <p:cTn id="38" dur="166" decel="50000">
                                          <p:stCondLst>
                                            <p:cond delay="676"/>
                                          </p:stCondLst>
                                        </p:cTn>
                                        <p:tgtEl>
                                          <p:spTgt spid="6"/>
                                        </p:tgtEl>
                                      </p:cBhvr>
                                      <p:to x="100000" y="100000"/>
                                    </p:animScale>
                                    <p:animScale>
                                      <p:cBhvr>
                                        <p:cTn id="39" dur="26">
                                          <p:stCondLst>
                                            <p:cond delay="1312"/>
                                          </p:stCondLst>
                                        </p:cTn>
                                        <p:tgtEl>
                                          <p:spTgt spid="6"/>
                                        </p:tgtEl>
                                      </p:cBhvr>
                                      <p:to x="100000" y="80000"/>
                                    </p:animScale>
                                    <p:animScale>
                                      <p:cBhvr>
                                        <p:cTn id="40" dur="166" decel="50000">
                                          <p:stCondLst>
                                            <p:cond delay="1338"/>
                                          </p:stCondLst>
                                        </p:cTn>
                                        <p:tgtEl>
                                          <p:spTgt spid="6"/>
                                        </p:tgtEl>
                                      </p:cBhvr>
                                      <p:to x="100000" y="100000"/>
                                    </p:animScale>
                                    <p:animScale>
                                      <p:cBhvr>
                                        <p:cTn id="41" dur="26">
                                          <p:stCondLst>
                                            <p:cond delay="1642"/>
                                          </p:stCondLst>
                                        </p:cTn>
                                        <p:tgtEl>
                                          <p:spTgt spid="6"/>
                                        </p:tgtEl>
                                      </p:cBhvr>
                                      <p:to x="100000" y="90000"/>
                                    </p:animScale>
                                    <p:animScale>
                                      <p:cBhvr>
                                        <p:cTn id="42" dur="166" decel="50000">
                                          <p:stCondLst>
                                            <p:cond delay="1668"/>
                                          </p:stCondLst>
                                        </p:cTn>
                                        <p:tgtEl>
                                          <p:spTgt spid="6"/>
                                        </p:tgtEl>
                                      </p:cBhvr>
                                      <p:to x="100000" y="100000"/>
                                    </p:animScale>
                                    <p:animScale>
                                      <p:cBhvr>
                                        <p:cTn id="43" dur="26">
                                          <p:stCondLst>
                                            <p:cond delay="1808"/>
                                          </p:stCondLst>
                                        </p:cTn>
                                        <p:tgtEl>
                                          <p:spTgt spid="6"/>
                                        </p:tgtEl>
                                      </p:cBhvr>
                                      <p:to x="100000" y="95000"/>
                                    </p:animScale>
                                    <p:animScale>
                                      <p:cBhvr>
                                        <p:cTn id="44" dur="166" decel="50000">
                                          <p:stCondLst>
                                            <p:cond delay="1834"/>
                                          </p:stCondLst>
                                        </p:cTn>
                                        <p:tgtEl>
                                          <p:spTgt spid="6"/>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0" end="0"/>
                                            </p:txEl>
                                          </p:spTgt>
                                        </p:tgtEl>
                                        <p:attrNameLst>
                                          <p:attrName>style.visibility</p:attrName>
                                        </p:attrNameLst>
                                      </p:cBhvr>
                                      <p:to>
                                        <p:strVal val="visible"/>
                                      </p:to>
                                    </p:set>
                                    <p:anim calcmode="lin" valueType="num">
                                      <p:cBhvr>
                                        <p:cTn id="4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3">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
                                            <p:txEl>
                                              <p:pRg st="1" end="1"/>
                                            </p:txEl>
                                          </p:spTgt>
                                        </p:tgtEl>
                                        <p:attrNameLst>
                                          <p:attrName>style.visibility</p:attrName>
                                        </p:attrNameLst>
                                      </p:cBhvr>
                                      <p:to>
                                        <p:strVal val="visible"/>
                                      </p:to>
                                    </p:set>
                                    <p:anim calcmode="lin" valueType="num">
                                      <p:cBhvr>
                                        <p:cTn id="5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58" dur="500"/>
                                        <p:tgtEl>
                                          <p:spTgt spid="3">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3">
                                            <p:txEl>
                                              <p:pRg st="3" end="3"/>
                                            </p:txEl>
                                          </p:spTgt>
                                        </p:tgtEl>
                                        <p:attrNameLst>
                                          <p:attrName>style.visibility</p:attrName>
                                        </p:attrNameLst>
                                      </p:cBhvr>
                                      <p:to>
                                        <p:strVal val="visible"/>
                                      </p:to>
                                    </p:set>
                                    <p:anim calcmode="lin" valueType="num">
                                      <p:cBhvr>
                                        <p:cTn id="6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64"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65" dur="500"/>
                                        <p:tgtEl>
                                          <p:spTgt spid="3">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3">
                                            <p:txEl>
                                              <p:pRg st="4" end="4"/>
                                            </p:txEl>
                                          </p:spTgt>
                                        </p:tgtEl>
                                        <p:attrNameLst>
                                          <p:attrName>style.visibility</p:attrName>
                                        </p:attrNameLst>
                                      </p:cBhvr>
                                      <p:to>
                                        <p:strVal val="visible"/>
                                      </p:to>
                                    </p:set>
                                    <p:anim calcmode="lin" valueType="num">
                                      <p:cBhvr>
                                        <p:cTn id="70"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71"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72" dur="500"/>
                                        <p:tgtEl>
                                          <p:spTgt spid="3">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4"/>
                                        </p:tgtEl>
                                        <p:attrNameLst>
                                          <p:attrName>style.visibility</p:attrName>
                                        </p:attrNameLst>
                                      </p:cBhvr>
                                      <p:to>
                                        <p:strVal val="visible"/>
                                      </p:to>
                                    </p:set>
                                    <p:anim calcmode="lin" valueType="num">
                                      <p:cBhvr>
                                        <p:cTn id="77" dur="500" fill="hold"/>
                                        <p:tgtEl>
                                          <p:spTgt spid="4"/>
                                        </p:tgtEl>
                                        <p:attrNameLst>
                                          <p:attrName>ppt_w</p:attrName>
                                        </p:attrNameLst>
                                      </p:cBhvr>
                                      <p:tavLst>
                                        <p:tav tm="0">
                                          <p:val>
                                            <p:fltVal val="0"/>
                                          </p:val>
                                        </p:tav>
                                        <p:tav tm="100000">
                                          <p:val>
                                            <p:strVal val="#ppt_w"/>
                                          </p:val>
                                        </p:tav>
                                      </p:tavLst>
                                    </p:anim>
                                    <p:anim calcmode="lin" valueType="num">
                                      <p:cBhvr>
                                        <p:cTn id="78" dur="500" fill="hold"/>
                                        <p:tgtEl>
                                          <p:spTgt spid="4"/>
                                        </p:tgtEl>
                                        <p:attrNameLst>
                                          <p:attrName>ppt_h</p:attrName>
                                        </p:attrNameLst>
                                      </p:cBhvr>
                                      <p:tavLst>
                                        <p:tav tm="0">
                                          <p:val>
                                            <p:fltVal val="0"/>
                                          </p:val>
                                        </p:tav>
                                        <p:tav tm="100000">
                                          <p:val>
                                            <p:strVal val="#ppt_h"/>
                                          </p:val>
                                        </p:tav>
                                      </p:tavLst>
                                    </p:anim>
                                    <p:animEffect transition="in" filter="fade">
                                      <p:cBhvr>
                                        <p:cTn id="7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168C6-6401-1529-DB37-8C956A0383BD}"/>
              </a:ext>
            </a:extLst>
          </p:cNvPr>
          <p:cNvSpPr>
            <a:spLocks noGrp="1"/>
          </p:cNvSpPr>
          <p:nvPr>
            <p:ph type="title"/>
          </p:nvPr>
        </p:nvSpPr>
        <p:spPr>
          <a:xfrm>
            <a:off x="4855818" y="2766218"/>
            <a:ext cx="10515600" cy="1325563"/>
          </a:xfrm>
        </p:spPr>
        <p:txBody>
          <a:bodyPr/>
          <a:lstStyle/>
          <a:p>
            <a:r>
              <a:rPr lang="en-GB">
                <a:solidFill>
                  <a:srgbClr val="FF0000"/>
                </a:solidFill>
                <a:latin typeface="Viner Hand ITC" panose="03070502030502020203" pitchFamily="66" charset="0"/>
              </a:rPr>
              <a:t>Camera…</a:t>
            </a:r>
          </a:p>
        </p:txBody>
      </p:sp>
    </p:spTree>
    <p:extLst>
      <p:ext uri="{BB962C8B-B14F-4D97-AF65-F5344CB8AC3E}">
        <p14:creationId xmlns:p14="http://schemas.microsoft.com/office/powerpoint/2010/main" val="284293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88E11-F894-A7FA-C4A9-69F6621164C9}"/>
              </a:ext>
            </a:extLst>
          </p:cNvPr>
          <p:cNvSpPr>
            <a:spLocks noGrp="1"/>
          </p:cNvSpPr>
          <p:nvPr>
            <p:ph type="title"/>
          </p:nvPr>
        </p:nvSpPr>
        <p:spPr>
          <a:xfrm>
            <a:off x="3999001" y="2661918"/>
            <a:ext cx="4193998" cy="1325563"/>
          </a:xfrm>
        </p:spPr>
        <p:txBody>
          <a:bodyPr>
            <a:normAutofit/>
          </a:bodyPr>
          <a:lstStyle/>
          <a:p>
            <a:r>
              <a:rPr lang="en-GB" sz="6600">
                <a:solidFill>
                  <a:schemeClr val="bg1"/>
                </a:solidFill>
                <a:latin typeface="Viner Hand ITC" panose="03070502030502020203" pitchFamily="66" charset="0"/>
                <a:ea typeface="Adobe Gothic Std B" panose="020B0800000000000000" pitchFamily="34" charset="-128"/>
              </a:rPr>
              <a:t>ACTION !</a:t>
            </a:r>
            <a:endParaRPr lang="en-GB" sz="6600">
              <a:solidFill>
                <a:schemeClr val="bg1"/>
              </a:solidFill>
              <a:latin typeface="Viner Hand ITC" panose="03070502030502020203" pitchFamily="66" charset="0"/>
            </a:endParaRPr>
          </a:p>
        </p:txBody>
      </p:sp>
    </p:spTree>
    <p:extLst>
      <p:ext uri="{BB962C8B-B14F-4D97-AF65-F5344CB8AC3E}">
        <p14:creationId xmlns:p14="http://schemas.microsoft.com/office/powerpoint/2010/main" val="16424073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8762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8000" b="-108000"/>
          </a:stretch>
        </a:blipFill>
        <a:effectLst/>
      </p:bgPr>
    </p:bg>
    <p:spTree>
      <p:nvGrpSpPr>
        <p:cNvPr id="1" name=""/>
        <p:cNvGrpSpPr/>
        <p:nvPr/>
      </p:nvGrpSpPr>
      <p:grpSpPr>
        <a:xfrm>
          <a:off x="0" y="0"/>
          <a:ext cx="0" cy="0"/>
          <a:chOff x="0" y="0"/>
          <a:chExt cx="0" cy="0"/>
        </a:xfrm>
      </p:grpSpPr>
      <p:sp>
        <p:nvSpPr>
          <p:cNvPr id="6" name="Explosion: 14 Points 5">
            <a:extLst>
              <a:ext uri="{FF2B5EF4-FFF2-40B4-BE49-F238E27FC236}">
                <a16:creationId xmlns:a16="http://schemas.microsoft.com/office/drawing/2014/main" id="{285D38C8-4319-B6F6-C856-C1499907E39B}"/>
              </a:ext>
            </a:extLst>
          </p:cNvPr>
          <p:cNvSpPr/>
          <p:nvPr/>
        </p:nvSpPr>
        <p:spPr>
          <a:xfrm rot="304641">
            <a:off x="2693232" y="1295001"/>
            <a:ext cx="6805535" cy="3839616"/>
          </a:xfrm>
          <a:prstGeom prst="irregularSeal2">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46B4C656-769D-4F57-5744-E4F9F5964972}"/>
              </a:ext>
            </a:extLst>
          </p:cNvPr>
          <p:cNvSpPr txBox="1"/>
          <p:nvPr/>
        </p:nvSpPr>
        <p:spPr>
          <a:xfrm rot="20958896">
            <a:off x="4097734" y="2489926"/>
            <a:ext cx="5231566" cy="1107996"/>
          </a:xfrm>
          <a:prstGeom prst="rect">
            <a:avLst/>
          </a:prstGeom>
          <a:noFill/>
        </p:spPr>
        <p:txBody>
          <a:bodyPr wrap="square" lIns="91440" tIns="45720" rIns="91440" bIns="45720" rtlCol="0" anchor="t">
            <a:spAutoFit/>
          </a:bodyPr>
          <a:lstStyle/>
          <a:p>
            <a:r>
              <a:rPr lang="en-GB" sz="6600">
                <a:solidFill>
                  <a:srgbClr val="730E03"/>
                </a:solidFill>
                <a:latin typeface="Chiller" panose="04020404031007020602" pitchFamily="82" charset="0"/>
              </a:rPr>
              <a:t>Movie Night</a:t>
            </a:r>
          </a:p>
        </p:txBody>
      </p:sp>
    </p:spTree>
    <p:extLst>
      <p:ext uri="{BB962C8B-B14F-4D97-AF65-F5344CB8AC3E}">
        <p14:creationId xmlns:p14="http://schemas.microsoft.com/office/powerpoint/2010/main" val="4075996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6" name="Rectangle 395">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6A9365-D573-0E1B-11F6-23DC0BB1AE74}"/>
              </a:ext>
            </a:extLst>
          </p:cNvPr>
          <p:cNvSpPr>
            <a:spLocks noGrp="1"/>
          </p:cNvSpPr>
          <p:nvPr>
            <p:ph type="title"/>
          </p:nvPr>
        </p:nvSpPr>
        <p:spPr>
          <a:xfrm>
            <a:off x="288977" y="379703"/>
            <a:ext cx="6353714" cy="1171772"/>
          </a:xfrm>
        </p:spPr>
        <p:txBody>
          <a:bodyPr anchor="b">
            <a:normAutofit/>
          </a:bodyPr>
          <a:lstStyle/>
          <a:p>
            <a:r>
              <a:rPr lang="en-GB" sz="3700">
                <a:solidFill>
                  <a:schemeClr val="bg1"/>
                </a:solidFill>
              </a:rPr>
              <a:t>Why the theme "Movie night" ?</a:t>
            </a:r>
          </a:p>
        </p:txBody>
      </p:sp>
      <p:sp>
        <p:nvSpPr>
          <p:cNvPr id="397" name="Graphic 212">
            <a:extLst>
              <a:ext uri="{FF2B5EF4-FFF2-40B4-BE49-F238E27FC236}">
                <a16:creationId xmlns:a16="http://schemas.microsoft.com/office/drawing/2014/main" id="{52D7FCC1-2D52-49CE-A986-EE6E0CA64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98" name="Graphic 212">
            <a:extLst>
              <a:ext uri="{FF2B5EF4-FFF2-40B4-BE49-F238E27FC236}">
                <a16:creationId xmlns:a16="http://schemas.microsoft.com/office/drawing/2014/main" id="{28C3CACD-E5A7-4AAC-AE47-75CF7D30F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399" name="Group 398">
            <a:extLst>
              <a:ext uri="{FF2B5EF4-FFF2-40B4-BE49-F238E27FC236}">
                <a16:creationId xmlns:a16="http://schemas.microsoft.com/office/drawing/2014/main" id="{3A35C15A-135A-4FD3-BA11-A046CFA390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91531" y="1226111"/>
            <a:ext cx="1598829" cy="531293"/>
            <a:chOff x="6491531" y="1420258"/>
            <a:chExt cx="1598829" cy="531293"/>
          </a:xfrm>
          <a:solidFill>
            <a:schemeClr val="bg1"/>
          </a:solidFill>
        </p:grpSpPr>
        <p:grpSp>
          <p:nvGrpSpPr>
            <p:cNvPr id="48" name="Graphic 190">
              <a:extLst>
                <a:ext uri="{FF2B5EF4-FFF2-40B4-BE49-F238E27FC236}">
                  <a16:creationId xmlns:a16="http://schemas.microsoft.com/office/drawing/2014/main" id="{61E65A99-85A2-448D-AA1F-7690BD01A72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52" name="Freeform: Shape 51">
                <a:extLst>
                  <a:ext uri="{FF2B5EF4-FFF2-40B4-BE49-F238E27FC236}">
                    <a16:creationId xmlns:a16="http://schemas.microsoft.com/office/drawing/2014/main" id="{A127EC05-3250-408F-8F9F-A73F8B9B1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E6D9B8D4-23BB-4CD2-A0FF-95423AFEB0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400" name="Graphic 190">
              <a:extLst>
                <a:ext uri="{FF2B5EF4-FFF2-40B4-BE49-F238E27FC236}">
                  <a16:creationId xmlns:a16="http://schemas.microsoft.com/office/drawing/2014/main" id="{91DC38B0-ED19-4BAC-A009-485461F23D8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50" name="Freeform: Shape 49">
                <a:extLst>
                  <a:ext uri="{FF2B5EF4-FFF2-40B4-BE49-F238E27FC236}">
                    <a16:creationId xmlns:a16="http://schemas.microsoft.com/office/drawing/2014/main" id="{1A2C10C3-E625-41E2-8047-2AE4A87F33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401" name="Freeform: Shape 50">
                <a:extLst>
                  <a:ext uri="{FF2B5EF4-FFF2-40B4-BE49-F238E27FC236}">
                    <a16:creationId xmlns:a16="http://schemas.microsoft.com/office/drawing/2014/main" id="{0F0340A9-BD8A-4ABB-9AC1-7A14DF22E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pic>
        <p:nvPicPr>
          <p:cNvPr id="4" name="Content Placeholder 3" descr="Image result for question mark background">
            <a:extLst>
              <a:ext uri="{FF2B5EF4-FFF2-40B4-BE49-F238E27FC236}">
                <a16:creationId xmlns:a16="http://schemas.microsoft.com/office/drawing/2014/main" id="{0F292431-441D-E156-5864-6C76880DFD21}"/>
              </a:ext>
            </a:extLst>
          </p:cNvPr>
          <p:cNvPicPr>
            <a:picLocks noChangeAspect="1"/>
          </p:cNvPicPr>
          <p:nvPr/>
        </p:nvPicPr>
        <p:blipFill>
          <a:blip r:embed="rId2"/>
          <a:stretch>
            <a:fillRect/>
          </a:stretch>
        </p:blipFill>
        <p:spPr>
          <a:xfrm>
            <a:off x="8002783" y="1820334"/>
            <a:ext cx="2055518" cy="3217333"/>
          </a:xfrm>
          <a:prstGeom prst="rect">
            <a:avLst/>
          </a:prstGeom>
        </p:spPr>
      </p:pic>
      <p:grpSp>
        <p:nvGrpSpPr>
          <p:cNvPr id="402" name="Group 401">
            <a:extLst>
              <a:ext uri="{FF2B5EF4-FFF2-40B4-BE49-F238E27FC236}">
                <a16:creationId xmlns:a16="http://schemas.microsoft.com/office/drawing/2014/main" id="{03AF83E4-4DE2-499C-9F36-0279E7E4FB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54385" y="4452524"/>
            <a:ext cx="1443404" cy="1443428"/>
            <a:chOff x="10154385" y="4452524"/>
            <a:chExt cx="1443404" cy="1443428"/>
          </a:xfrm>
          <a:solidFill>
            <a:schemeClr val="bg1"/>
          </a:solidFill>
        </p:grpSpPr>
        <p:grpSp>
          <p:nvGrpSpPr>
            <p:cNvPr id="56" name="Graphic 4">
              <a:extLst>
                <a:ext uri="{FF2B5EF4-FFF2-40B4-BE49-F238E27FC236}">
                  <a16:creationId xmlns:a16="http://schemas.microsoft.com/office/drawing/2014/main" id="{0B09EB4D-4323-43F4-9970-42885A83A87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227" name="Freeform: Shape 226">
                <a:extLst>
                  <a:ext uri="{FF2B5EF4-FFF2-40B4-BE49-F238E27FC236}">
                    <a16:creationId xmlns:a16="http://schemas.microsoft.com/office/drawing/2014/main" id="{BA9C6284-1137-47FE-9471-23CA82494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403" name="Freeform: Shape 227">
                <a:extLst>
                  <a:ext uri="{FF2B5EF4-FFF2-40B4-BE49-F238E27FC236}">
                    <a16:creationId xmlns:a16="http://schemas.microsoft.com/office/drawing/2014/main" id="{A00A6D3C-23F9-41D9-B891-14D8E2E98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04" name="Freeform: Shape 228">
                <a:extLst>
                  <a:ext uri="{FF2B5EF4-FFF2-40B4-BE49-F238E27FC236}">
                    <a16:creationId xmlns:a16="http://schemas.microsoft.com/office/drawing/2014/main" id="{8F8D96F5-1ED7-4891-8D8B-A24E72DA7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0E9A3A72-EC37-423D-B309-A6487A86C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EBE630AB-13C0-44A2-80CA-C07483E93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B7768337-3D65-4FE5-8E1A-D79219E0A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968E4331-550E-4929-ACE8-D2ED2D6EA3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768D8817-CAEE-45BB-820E-A67C68D48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350A8C31-0139-4ABD-967A-139738E88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9855AEE1-1C1C-4832-8B4C-042F59E029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A41C5A32-BD0A-4457-9CF7-97467FA2B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93C14A20-2E3C-49F8-AF55-C384FEB955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DB167719-0D82-4ABF-9BC8-B073A847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660582DE-E250-4561-9298-E4FADEB90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820B635A-6E81-4D8A-98A3-141E57A6F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3909A0ED-D070-4792-A2EE-CCEB6BA63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4619A19C-3B55-4085-8668-458999628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87D16772-2B59-486E-BE47-65D591C088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1D6A06B8-1E4A-497F-B977-F78E5D7D00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55BC53AD-5249-4FB1-AB74-3F71AAEB5A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36F8561A-874A-48BB-BCC2-07F002ED4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BA6B1B8F-9695-447F-BF2F-9010D40A07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454192F9-26C5-4212-BA60-CADA662AF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BFBDA013-4858-422E-AE7A-614BF71FB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42BA261C-0C75-431D-9FD5-2C3AA241B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0F8709D9-2655-4A39-9228-BCFCBF4122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9653F80B-5CF7-45EF-889B-FD0AAF4835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2A1DA86A-7442-4897-88A4-EDD18A01C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39623279-A4CE-49AC-B5FA-CD224324B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B9D8B4D-1BE5-4CD9-A592-D0D3D76911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769A47A3-F5B7-4BF0-B920-21A62F96F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6E5DCDE9-48A4-41BA-987D-CC72C62B3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0F51F840-3DBF-444E-BC79-718416C51D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2DFD2B64-98D0-4E59-AE1F-693872F36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CF09CB65-8B7E-426C-A3FE-DD20196FC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43149294-A5BC-4E62-A167-3CD55E05B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B99FCDF-C9A0-40F7-ABDE-7247B2238D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CE59751-EC07-43C1-A5F5-AF5D30EBBE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4573CCF2-67F2-4BD1-A01C-1D064B908F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1C60C662-612D-485A-A50D-E938C6E499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0048F63C-A2BB-4D89-9649-91EC2045C0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1C29F96C-43D4-4F0F-A76D-4CED9C610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B660107F-776B-455F-AC78-225F21B81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EB1DB332-7265-477D-9A04-EDB3799DE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EBBEFE2D-1654-40D8-A838-45728A168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190211E2-64DF-4171-811B-B8A0CD87B9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5F7CDCE8-8B48-4859-BDFE-FCB7BC6F5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B770A8C4-614E-4295-A937-718CC61B25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A699ADB6-675C-44B0-B96E-EDD7AC1F96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64875E98-2AA1-4001-90EA-2F3D9E017E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5BEC7219-356F-4141-B57B-8BCD85BF7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564D4AAB-BB2C-4A77-BB45-94EEC66CD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CE9CF29A-81CA-4A03-8B04-55F566882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52FEFF22-7798-4730-9C0B-EC7EAFCD01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00149276-D167-4D2B-93F1-FD2958302B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7DC22D5-A39C-4789-A952-D891488772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7BA51EF1-15F0-4193-AB83-F8C8A64D6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3FB75ADB-F020-4C56-91C6-9AB4629855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BCE5CDF-BBF6-4E67-8CCE-9482D7EB4F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2138BABC-E51C-4F80-972E-CF44385C1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96B0C850-272E-4B08-8779-B872DCAA3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2EEE54AF-B9C2-494D-9E02-2F67FEF7A2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D21349A4-F7C9-492C-A658-EA9F7538B6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D88D1ED8-AC07-4621-9933-E10CE61220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6FD21FCD-1DA9-45C2-9AB5-548EE0E6E6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C8BDD8CA-1442-470F-A5D3-FC8A87A103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3B8DF094-690E-4C13-8284-7A7C97441A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FE0B926C-A114-444D-BA51-FECE28B03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00BDE6CC-5F54-4752-ACC4-E3BCF2BEE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6E28F857-CCD8-4222-84C0-A0B415E7B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CD2687E0-0214-44E6-8BB1-34F6B7BA8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7F1236AA-FC17-487E-83B1-D71BCB2A87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623384AA-72EF-4BCF-9137-194440583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1BD81D1B-2270-4FBE-B437-F0DBB8DDF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6411E268-F8CA-4C78-82ED-DDCF28B0B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48F8732-5205-4843-A2EB-3E0EB18F9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DC5966DA-8E1A-43FF-A1A4-C6879B4564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E3BEFD3E-662F-4B38-859E-093A14241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06C52F63-F17B-4356-A3AE-9707D93D2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85706A28-0822-4064-AD3E-2A1F4E1C9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348A813F-1672-44DB-A207-F3494E7C28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6FC8AEBA-4BD5-4BB0-B004-A8B06B6A4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71ED8D8F-0325-426C-9257-1A5048211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0FF054DF-85C2-466A-9D64-EB6D95AA82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2D01FA60-E77D-41EE-8228-CFB979E3D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AC8D6F02-E0C8-4EF5-9D41-E75C16C16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BD111AAF-4EE4-4A89-84D2-4201F035D7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E8F4C133-3F54-4715-A7D6-4261B9A99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0BAA2E6B-E393-45EA-8AE6-A775AA69C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7DB4F953-9FE8-4B8D-A62B-CB20A7037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9D918AF2-85FB-436F-99DB-622B076646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1F078C58-0893-4D64-B685-BCB70CAC62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AEDA3784-7618-477C-A8B0-36FA393D6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0AC49727-CA00-439E-82D4-B446B78965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B67B441-65C8-4A53-968B-C56CB4086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94CEDDB5-CC85-4A9E-A73C-85D7B714F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80BF7883-770D-4CA2-BE01-C5F4B102B9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7DF07BC6-9560-430C-86FA-AFA6F7DF0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9B085920-7744-44C8-AF91-D2F16C997D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22308C0A-08FC-4AAA-87B2-1E57033E4A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AB727BDA-993C-4BB5-8CED-8D50C55F7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1BB192D1-56DC-4342-911C-7D80A9084D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337ADC5A-E225-4E91-B940-2DD15330E7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0D170CF5-349D-4588-8AD3-373D47A4EC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297A6982-5B80-4376-A9D2-C11E9B084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0B14F779-546D-4011-8459-2E8E34C50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35AE6943-22C6-405D-A071-F8EC29DAB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2464DBFD-1DA1-456F-8427-CF66CD4C8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C9CA1114-00C4-448B-BF9A-9D70C709B0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2101A885-A4A8-4AFE-9905-E510D58C8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661E165D-4826-43AD-AD75-1C965A71A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C1F2231A-5945-44AF-95E4-6D14529C8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1998F14A-698C-4220-92B8-2EC10C356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496E0BBF-D595-4DAE-91C6-4EB179C693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E31F1BC0-CB0A-4386-BE5E-7972AFB050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B1575BDE-4CFA-4FAD-9F64-692A6DBFF5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9D32D2E3-5D5B-4751-A477-A26860AC17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92009233-25F1-4029-B170-318CBBA00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CCBFA5E5-8384-4D58-BD73-BA36E23E80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3ACBBAC3-185E-4C28-81AB-C9BE2A88DE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225AF996-F3FB-4AF2-B954-BDF79069E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E10B0127-17D3-4B62-8708-9558A79455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A36A9D1B-B750-446F-99FF-E3280E32A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C078DB92-DE53-4BEC-BBD4-B5966EAA1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7334AD7D-F850-4E92-89F9-49EE6E3AA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14D983A3-96A9-4BB8-90D5-93B0E625F8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43A1FFE3-BB5F-4455-B23F-DA56AE791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C34E69E0-4115-4CAA-86FB-1D5A8830D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E5707C7C-BEB2-4920-9D44-8AF218FFB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D95D2E5E-6D1E-43FC-A231-E28A08296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DB511D52-FE0D-4F8D-AC2F-6806904C67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E4D31CC7-D38B-4566-A6F9-5CB84EEAA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48116577-FA2A-434D-83D4-213A1497D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02288414-AA9B-4065-A506-AE5ED2ABC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92EAF5E5-70A0-4FE6-B906-6BCF9C49F7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3DA12971-2CD2-4DE8-8B05-8B11B5614B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B9486073-CABC-45A3-B442-5959E5CE6D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3EEB7953-85A2-4391-931C-CE88AC053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1BF2EBC9-4A08-4A35-8C75-15E51BA0AB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1686BEF1-7F1A-40F6-BC3F-24221ACEC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5D2D2281-DA3F-41A6-B56E-2EE507826A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B1EBA419-056B-478C-A25C-B349F4DDD9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3DE38383-61B3-4E4E-B781-1C7DA04D65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F62AD048-154B-4830-A46F-263BA35AA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636A730F-15EE-440C-84B5-0541AE9546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31AF286F-6D0E-447F-B4D1-24729E0D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36F64061-98E4-477D-BABF-CC6BA8D67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1C601616-D38B-4ED2-BD55-F5AEA36AB0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E0593B16-48EE-41A8-B4AF-E03A74CBB8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26B2406B-8A3A-4381-8D69-1178F16C4D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DF1F792D-BA16-4D8F-99C3-E5E6959A51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AA77D5AF-6FFE-4577-BC40-BA1902307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08F16A01-2EE8-4E4F-83CD-2000577D1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18ACB7FF-8D64-44A2-8571-7DB441D97E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E15E0D81-20B6-4D4C-9B7C-4D5A01B6AA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8F687395-0ADA-4504-B6D0-D55493AB66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94D99C3F-4701-403D-A69E-EE345B0E4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0C6D9CF1-A535-4742-B2CF-B61ADC55E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E9EB265F-CF4E-4485-88F1-AE3CE1BE37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9B354D37-6517-4AF4-8195-9A7B43D20C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2A3087FA-3C5B-4898-9FE2-633DAA0B7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C8D7AB32-147E-4110-ABBE-7F1FB68942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542ED17E-A6FC-4BC6-B7FE-EF9BC5B15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4610CFBC-B173-4CBE-BBD7-7E859FCA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7578019C-8AAF-4A81-84C4-155EB43FA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46936191-0661-4BD8-9A61-D00FAC97D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F7BC1D8F-F88B-4A19-B640-8DCC73992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47D77817-943A-4D8A-82EE-C309FC9FF0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BF86E220-D031-40B7-B3A2-0C723E3A9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pSp>
          <p:nvGrpSpPr>
            <p:cNvPr id="57" name="Graphic 4">
              <a:extLst>
                <a:ext uri="{FF2B5EF4-FFF2-40B4-BE49-F238E27FC236}">
                  <a16:creationId xmlns:a16="http://schemas.microsoft.com/office/drawing/2014/main" id="{226E1D80-1BFB-4A13-8F3C-94D54398C5F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58" name="Freeform: Shape 57">
                <a:extLst>
                  <a:ext uri="{FF2B5EF4-FFF2-40B4-BE49-F238E27FC236}">
                    <a16:creationId xmlns:a16="http://schemas.microsoft.com/office/drawing/2014/main" id="{3DCC1C21-CB11-4506-90E4-37DCD97AFC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68177170-8FD3-4752-B1DB-0186ADF9B1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8CAA5FB4-9073-4612-99F5-95E1C6D06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DE021324-18DD-4114-8992-9652707C1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6ECBC33B-D8EB-4804-9EA3-57C07B57C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D03927C7-0E45-4B61-844A-4A626FDF6A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AC6AF6E8-E748-47F7-B35C-567D5FBA6C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1EC671E5-B299-470C-9C7A-A50106E51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7410EBDF-623D-41EF-82A4-9FB938A7B6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B6F866F8-B429-471B-9C2B-051BDCBAF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883B4FBD-06C8-4D5D-B0D9-755E4CD1A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DE3FD149-0B2F-4DA0-9721-59B9FEE8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4D26DB48-036E-4616-BA8B-C606A7B58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8D6F6275-06AB-4316-B8C4-927E53487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E8CABF3-9C76-46A0-8DE9-F055C94A93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01A12ED9-6299-4ABD-9827-DD52FE22B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C0ADA37A-E396-4F92-AB19-D6994E0DD5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6A96001A-BD0F-4CF9-A22B-545ED4F863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BD9ACB13-4C6C-4347-9F65-1309B33A17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1F17BE4A-72F8-4529-8558-E62103AEA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806708C3-D03F-4605-8C6F-AE8EDA083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D520ADFA-68AE-4CE4-913A-F070A2817D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3C6C63AD-C87A-403E-ADB5-4EDD034438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9370EAC6-89F0-4826-90D1-E55C334479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1FB61DD4-AB7B-417A-AE96-B1D9CBAC10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B4AD18D2-11BA-4192-9845-206C033F3E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85892E2D-483A-4C0A-87C7-6FFA2EB5E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A4037ACD-005D-4907-942F-D565AF6C8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AA8FD84E-39BE-456B-84C5-E03698AAC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B2FC47C2-6EF5-4D17-8703-527F28609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DD29BC8A-00E1-481E-8BA4-1AA7F4AA1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5AF6ABE5-726A-495B-A832-3851CB911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F8E250A7-0600-440B-BEBC-61B2D4D7B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CC36BEB1-881D-4496-AD7F-1CC4B46FA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371DFE25-AF37-409C-B032-5F47D7150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39AF97A7-FC44-49BF-ABD1-59DB48B89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3939D792-9C64-48CF-8607-C7873A563A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2F69E48F-45D8-4A8A-A101-5DF775A53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EE47C3F3-8AC5-414F-8E20-25DA306C55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F09CB222-24C1-414A-B56E-EA3617D05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FC26844-A93E-4C55-8619-F58615B4A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EA8BA8A-4848-4084-A841-501CECF28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34BC148C-3116-4C75-89DF-2BF348429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91F3F7CB-7B69-49A3-A09E-D206488312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58072F8C-2347-472F-9D9A-F5511BA40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322C76E0-8D4F-4788-9856-B1AB15B209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63A9EC23-E263-4098-AC45-E628E1A29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B72211D0-3733-443C-999F-6CE736381C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CEC069AD-6364-4585-A8F1-931648A1B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39361719-49F1-40E3-9ABA-2FE9D78364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737F2D47-03EF-4AE6-ABB9-36506DF5A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2554F257-3BD2-493C-A5F1-FCC2C64C3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4D297D55-4523-4CE1-9A0F-3EA6B27F79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605D1D96-783B-407F-BF8C-B0773589EB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95D03B3C-A55A-4738-A6FF-8F2DA5B99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D41CE56E-C4C8-427A-9E82-C1EEF78E84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72359086-D108-47DE-B6EA-0BEE1835D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6FA49818-F2EA-427C-B93C-15E320DA1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E435C1E1-0D80-4B30-8CAC-C6EDE1DE7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30FCB137-01B0-4770-AFC3-003DF7897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7D03298B-8D34-487C-9DF0-DB9AC8307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4698B28F-FFEF-44BA-B657-E59F80990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900A4B40-BCFB-46E4-AE4F-FCC5C65091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914CE6AE-7FAB-4A5D-8EA2-861CAF598A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FF0F3D4A-D39F-48EE-934D-C73834DC5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09B630BB-5848-4C72-9F5A-FC8EBE7A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F662A334-5814-480B-861F-17661B60F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DC0FC730-550F-42A2-AE79-EEA30B11C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03054F4A-43DC-46A1-89D0-87DA8F315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5F66EF36-2C9F-49B2-B972-1BA82C8F36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47955EF8-6501-4579-B85F-DE5C0815FF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E0BA4174-EBEB-40DA-8B1D-6A7851E38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50512C7C-98D6-45AD-8CA4-1BEB01262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416CB557-0CE9-4015-A920-C6766A0664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5EA7B3B4-3BF2-4B69-B300-5D86CCB0A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D887DF00-5D34-4A8B-9A84-C40D336238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EADE921C-83B0-4521-916F-E7EC5CFDAD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5CEDA6FA-EB55-47AE-A005-BF546085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9DAC0C40-EF50-4632-B781-ACDAE95AF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582AAB43-E3D9-4272-8809-5F70B30206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28C7D300-E0BD-4C12-92B1-0801266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CCA3ED35-2344-4402-B61B-3932E69457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949146BF-06FF-41BB-BDD3-B80BABB3AA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393A6A5F-F75B-4BBC-AADC-A84DA758E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77B21059-EA9B-4329-968B-81F7966D27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BFF9C99F-41B4-4789-934B-8BF03EA94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C180277F-7E18-4896-AE91-960B379D2C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C95FE437-DA37-44C9-B975-96C6DD9DE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A2A5369E-5DB7-4854-BBEC-D043F3A5F2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B6B0D6D9-913A-4804-83B5-5A9858F57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29B4FACF-EF13-4EFA-86D3-D5B2B6703A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7BD767A9-D2A3-4942-B654-34DDDFD60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0C97F02F-13B9-4D7E-B916-BC8713CC0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99C0654B-0803-40FA-BF28-D8EA65F58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D44F31B6-3657-4241-A94E-EEDBFF0C9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3557624B-3CCB-43DA-998B-B1EC599C7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75B0CCD4-215D-456D-808C-F96ABB7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FE4E038E-23E6-43BE-9A3B-523A28DF7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A686F1FD-4135-414B-8575-ED97CC8DB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36FBC8D5-B3FE-4E26-8B4F-5D5668A8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33A60C97-778A-4251-A66B-49769F0C2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0CC04E3B-2AC3-4A7B-A425-DDABEA8AF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CEF7D0E1-459C-4A15-9F05-545F6430B6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D5797445-BFB3-4EB2-8B44-4BF2C9E91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E27FB1FC-477D-45B3-82B0-0F4936469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D94CF442-4FF2-41B3-8870-097DBAF46C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A24927C8-A42E-4B8D-84A4-50A58968BC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5379CB96-0D3A-4582-8650-A909955BA3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531F84F2-CE93-4841-9AA6-BC9E35579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D1BED9D2-07EF-452E-AFA1-9A1E80AE2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2C75A1A5-0A11-42EA-AF4E-FF52721258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4275A1C7-FA96-4BBB-A7EF-A7ED02814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8CA8B3B4-73BE-41D5-900B-42FBF6AA72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B0264B0D-E150-4641-BBB1-58080670E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BCC2D199-EF36-4077-A50C-D9FC99331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C6DCCA13-7F75-46F9-97B3-A9DA4C217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56C76EEB-75A4-418F-9FE0-CC513BC3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1E952CEF-EC1B-4714-8900-D2DFAEF30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2B899198-ADCC-4613-957B-7A40B17B1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5581AF7F-95DB-4163-B608-C04A61FB92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5616F834-835A-42B4-B51B-5AD285E283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EF598AFA-5F8F-4191-8881-1DE91BB2B0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6623A080-F2C6-4664-B99C-99A9C287B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330E7091-D82F-490A-8F32-DE8745212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2B340B39-E421-434F-AF1A-DAD7E7802D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6C2ED568-9809-4A18-A06A-87018A987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A6C26F4B-6369-4557-B6D4-A1B448B1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42CEA830-FB77-4EA5-9BAB-64B6F500F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E5A9B88C-3ADF-40D8-9E9B-42439F852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CC9DEE2F-0410-4B1A-BED8-D1371CE8B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8A66E75A-959E-436D-B1F1-DBD1E460E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B35526DB-3749-43FA-84BA-E73EE1D1D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6503C90B-19EF-4925-A08A-AE40956A26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B98692DC-F401-45BC-ABC7-421F3391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8629B1A4-7BFC-4F45-9FAD-BB035C4E47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A2F92592-AB8B-4732-BEE7-3E2B830EA3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9C3644DC-02D1-43FF-8ED1-0ECBBA4B3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4DC12AE3-E70C-4CD8-9A74-7567F99C46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0E0DDE12-8B48-4D21-8863-06298ED8B8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C611F1DE-AF40-48FC-8A1E-0A175D439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34C2CAED-22FC-4450-8BBC-7811F7DF9B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F89E6B45-A41C-4735-A7F5-E4EFD5DCF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44BFE35C-5487-42E8-AC30-01FC1E4F51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3575E1A5-C3CB-4081-A394-36172B7DB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C9C6DF24-803A-44A1-B29A-B90297D393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22A7B096-566C-4312-AF19-D9A3B6BC0E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8B429767-12DD-4020-BC3E-9944CF36F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FF510776-417B-4B74-9082-ED3915450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FEF51D3D-E951-49CE-BCE4-D444BEF6B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B27BA73E-E784-4961-884D-F507DDE38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849019E-0178-4A1C-A5D8-DC3DFC572B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0B49676D-9D41-4B2D-8FF9-69AC31CFD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6BDFE3E8-9647-4400-B019-8EDD4E688B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EDD57B95-ED61-4561-9ADF-38126BADCE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3744F230-BFBA-41B0-9FE2-481D1EAFFF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C32022D3-12E0-4BC1-8085-D6CBF3CDD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D1AED37F-874A-4B21-A522-FEBCB38F4C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5BB466E2-3497-4A3B-8777-FAA0AAEE2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A924D178-36E4-4E29-86E8-7716F3B4A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D0DF84E5-BB3D-4120-8FD3-98ECDA31B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E5B29635-10AC-481E-A2DE-80E9DE612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AAB430CA-3259-463F-85F9-B6E180323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8EF18909-FC9F-4845-B1DC-027E82B21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EFCE2389-D574-49C1-89EB-D8C7308883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D44B35A5-5216-45FC-8F0F-D80E383B42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9470F10A-F708-41AA-A910-5C288B3556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CD73E13B-910B-40D2-B53F-6614C098BA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05" name="Freeform: Shape 224">
                <a:extLst>
                  <a:ext uri="{FF2B5EF4-FFF2-40B4-BE49-F238E27FC236}">
                    <a16:creationId xmlns:a16="http://schemas.microsoft.com/office/drawing/2014/main" id="{8267FC95-0200-40B3-B043-D33BEA60D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406" name="Freeform: Shape 225">
                <a:extLst>
                  <a:ext uri="{FF2B5EF4-FFF2-40B4-BE49-F238E27FC236}">
                    <a16:creationId xmlns:a16="http://schemas.microsoft.com/office/drawing/2014/main" id="{9F14022C-37CD-4CDD-ACD1-86161EF00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pSp>
      <p:sp>
        <p:nvSpPr>
          <p:cNvPr id="3" name="Rectangle 1">
            <a:extLst>
              <a:ext uri="{FF2B5EF4-FFF2-40B4-BE49-F238E27FC236}">
                <a16:creationId xmlns:a16="http://schemas.microsoft.com/office/drawing/2014/main" id="{4A3FBD78-5DC4-BCA1-565D-12863CE99BF8}"/>
              </a:ext>
            </a:extLst>
          </p:cNvPr>
          <p:cNvSpPr>
            <a:spLocks noGrp="1" noChangeArrowheads="1"/>
          </p:cNvSpPr>
          <p:nvPr>
            <p:ph idx="1"/>
          </p:nvPr>
        </p:nvSpPr>
        <p:spPr bwMode="auto">
          <a:xfrm>
            <a:off x="288977" y="1863830"/>
            <a:ext cx="6175168"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bg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lang="en-US" altLang="en-US" sz="1800">
                <a:solidFill>
                  <a:schemeClr val="bg1"/>
                </a:solidFill>
                <a:latin typeface="Arial" panose="020B0604020202020204" pitchFamily="34" charset="0"/>
              </a:rPr>
              <a:t>We e</a:t>
            </a:r>
            <a:r>
              <a:rPr kumimoji="0" lang="en-US" altLang="en-US" sz="1800" b="0" i="0" u="none" strike="noStrike" cap="none" normalizeH="0" baseline="0">
                <a:ln>
                  <a:noFill/>
                </a:ln>
                <a:solidFill>
                  <a:schemeClr val="bg1"/>
                </a:solidFill>
                <a:effectLst/>
                <a:latin typeface="Arial" panose="020B0604020202020204" pitchFamily="34" charset="0"/>
              </a:rPr>
              <a:t>njoyed learning and performing a variety of genres during the course. </a:t>
            </a:r>
          </a:p>
          <a:p>
            <a:pPr marL="0" marR="0" lvl="0" indent="0"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a:ln>
                <a:noFill/>
              </a:ln>
              <a:solidFill>
                <a:schemeClr val="bg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bg1"/>
                </a:solidFill>
                <a:effectLst/>
                <a:latin typeface="Arial" panose="020B0604020202020204" pitchFamily="34" charset="0"/>
              </a:rPr>
              <a:t>Theme chosen : Movies</a:t>
            </a:r>
          </a:p>
          <a:p>
            <a:pPr marL="0" marR="0" lvl="0" indent="0"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a:ln>
                <a:noFill/>
              </a:ln>
              <a:solidFill>
                <a:schemeClr val="bg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bg1"/>
                </a:solidFill>
                <a:effectLst/>
                <a:latin typeface="Arial" panose="020B0604020202020204" pitchFamily="34" charset="0"/>
              </a:rPr>
              <a:t>Shared strength in teamwork, which made preparing for performances enjoyable. </a:t>
            </a:r>
          </a:p>
          <a:p>
            <a:pPr marL="0" marR="0" lvl="0" indent="0"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a:ln>
                <a:noFill/>
              </a:ln>
              <a:solidFill>
                <a:schemeClr val="bg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bg1"/>
                </a:solidFill>
                <a:effectLst/>
                <a:latin typeface="Arial" panose="020B0604020202020204" pitchFamily="34" charset="0"/>
              </a:rPr>
              <a:t>Team's diverse music tastes and goals: some focus on creativity (stage presence, songwriting), others on technical aspects (sound engineering, music theory). </a:t>
            </a:r>
          </a:p>
          <a:p>
            <a:pPr marL="0" marR="0" lvl="0" indent="0"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a:ln>
                <a:noFill/>
              </a:ln>
              <a:solidFill>
                <a:schemeClr val="bg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bg1"/>
                </a:solidFill>
                <a:effectLst/>
                <a:latin typeface="Arial" panose="020B0604020202020204" pitchFamily="34" charset="0"/>
              </a:rPr>
              <a:t>Agreed on song choices that include all instruments </a:t>
            </a:r>
            <a:r>
              <a:rPr kumimoji="0" lang="en-US" altLang="en-US" sz="1800" b="0" i="0" u="none" strike="noStrike" cap="none" normalizeH="0" baseline="0">
                <a:ln>
                  <a:noFill/>
                </a:ln>
                <a:solidFill>
                  <a:schemeClr val="tx1"/>
                </a:solidFill>
                <a:effectLst/>
                <a:latin typeface="Arial" panose="020B0604020202020204" pitchFamily="34" charset="0"/>
              </a:rPr>
              <a:t>and suit everyone in the band. </a:t>
            </a:r>
          </a:p>
        </p:txBody>
      </p:sp>
    </p:spTree>
    <p:extLst>
      <p:ext uri="{BB962C8B-B14F-4D97-AF65-F5344CB8AC3E}">
        <p14:creationId xmlns:p14="http://schemas.microsoft.com/office/powerpoint/2010/main" val="1334524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additive="base">
                                        <p:cTn id="1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 calcmode="lin" valueType="num">
                                      <p:cBhvr additive="base">
                                        <p:cTn id="2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 calcmode="lin" valueType="num">
                                      <p:cBhvr additive="base">
                                        <p:cTn id="3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 calcmode="lin" valueType="num">
                                      <p:cBhvr additive="base">
                                        <p:cTn id="36"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6" name="Rectangle 1065">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70S Background Images – Browse 379,212 Stock Photos, Vectors, and Video |  Adobe Stock">
            <a:extLst>
              <a:ext uri="{FF2B5EF4-FFF2-40B4-BE49-F238E27FC236}">
                <a16:creationId xmlns:a16="http://schemas.microsoft.com/office/drawing/2014/main" id="{0B136BAD-6BE3-B84F-7418-67CFFFEFC70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303" y="-69171"/>
            <a:ext cx="12321915" cy="69963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d Zeppelin - Immigrant Song (Official ...">
            <a:extLst>
              <a:ext uri="{FF2B5EF4-FFF2-40B4-BE49-F238E27FC236}">
                <a16:creationId xmlns:a16="http://schemas.microsoft.com/office/drawing/2014/main" id="{5ED8879D-3691-4FF5-6090-8C3BC06157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210" r="15406" b="-1"/>
          <a:stretch/>
        </p:blipFill>
        <p:spPr bwMode="auto">
          <a:xfrm>
            <a:off x="186785" y="-88304"/>
            <a:ext cx="3296556" cy="2780924"/>
          </a:xfrm>
          <a:custGeom>
            <a:avLst/>
            <a:gdLst/>
            <a:ahLst/>
            <a:cxnLst/>
            <a:rect l="l" t="t" r="r" b="b"/>
            <a:pathLst>
              <a:path w="3296556" h="2780924">
                <a:moveTo>
                  <a:pt x="452902" y="0"/>
                </a:moveTo>
                <a:lnTo>
                  <a:pt x="2843654" y="0"/>
                </a:lnTo>
                <a:lnTo>
                  <a:pt x="2920169" y="84188"/>
                </a:lnTo>
                <a:cubicBezTo>
                  <a:pt x="3155306" y="369108"/>
                  <a:pt x="3296556" y="734382"/>
                  <a:pt x="3296556" y="1132646"/>
                </a:cubicBezTo>
                <a:cubicBezTo>
                  <a:pt x="3296556" y="2042964"/>
                  <a:pt x="2558596" y="2780924"/>
                  <a:pt x="1648278" y="2780924"/>
                </a:cubicBezTo>
                <a:cubicBezTo>
                  <a:pt x="737960" y="2780924"/>
                  <a:pt x="0" y="2042964"/>
                  <a:pt x="0" y="1132646"/>
                </a:cubicBezTo>
                <a:cubicBezTo>
                  <a:pt x="0" y="734382"/>
                  <a:pt x="141250" y="369108"/>
                  <a:pt x="376387" y="84188"/>
                </a:cubicBezTo>
                <a:close/>
              </a:path>
            </a:pathLst>
          </a:custGeom>
          <a:noFill/>
          <a:ln w="28575">
            <a:no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CE9440E-70F1-3C3B-BD45-30F27D3755A9}"/>
              </a:ext>
            </a:extLst>
          </p:cNvPr>
          <p:cNvPicPr>
            <a:picLocks noChangeAspect="1"/>
          </p:cNvPicPr>
          <p:nvPr/>
        </p:nvPicPr>
        <p:blipFill>
          <a:blip r:embed="rId6"/>
          <a:srcRect r="-4" b="-4"/>
          <a:stretch/>
        </p:blipFill>
        <p:spPr>
          <a:xfrm>
            <a:off x="234712" y="3059912"/>
            <a:ext cx="2025748" cy="2025748"/>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068" name="Group 1067">
            <a:extLst>
              <a:ext uri="{FF2B5EF4-FFF2-40B4-BE49-F238E27FC236}">
                <a16:creationId xmlns:a16="http://schemas.microsoft.com/office/drawing/2014/main" id="{9A15111C-2752-4649-B55B-B93FF93F97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70386" y="3089774"/>
            <a:ext cx="413564" cy="413564"/>
            <a:chOff x="817371" y="4276255"/>
            <a:chExt cx="413564" cy="413564"/>
          </a:xfrm>
          <a:solidFill>
            <a:srgbClr val="FFFFFF"/>
          </a:solidFill>
        </p:grpSpPr>
        <p:sp>
          <p:nvSpPr>
            <p:cNvPr id="1069" name="Graphic 212">
              <a:extLst>
                <a:ext uri="{FF2B5EF4-FFF2-40B4-BE49-F238E27FC236}">
                  <a16:creationId xmlns:a16="http://schemas.microsoft.com/office/drawing/2014/main" id="{877E3FF1-E4B8-49CB-9DD6-7D2067808F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371" y="42762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070" name="Graphic 212">
              <a:extLst>
                <a:ext uri="{FF2B5EF4-FFF2-40B4-BE49-F238E27FC236}">
                  <a16:creationId xmlns:a16="http://schemas.microsoft.com/office/drawing/2014/main" id="{945D9A4A-CCDB-40CE-BD57-15BE15B87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371" y="42762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grpSp>
        <p:nvGrpSpPr>
          <p:cNvPr id="1072" name="Group 1071">
            <a:extLst>
              <a:ext uri="{FF2B5EF4-FFF2-40B4-BE49-F238E27FC236}">
                <a16:creationId xmlns:a16="http://schemas.microsoft.com/office/drawing/2014/main" id="{3252BE53-F601-4AC0-A0B5-406150E551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70386" y="3089774"/>
            <a:ext cx="413564" cy="413564"/>
            <a:chOff x="817371" y="4276255"/>
            <a:chExt cx="413564" cy="413564"/>
          </a:xfrm>
          <a:solidFill>
            <a:schemeClr val="accent2">
              <a:alpha val="30000"/>
            </a:schemeClr>
          </a:solidFill>
        </p:grpSpPr>
        <p:sp>
          <p:nvSpPr>
            <p:cNvPr id="1073" name="Graphic 212">
              <a:extLst>
                <a:ext uri="{FF2B5EF4-FFF2-40B4-BE49-F238E27FC236}">
                  <a16:creationId xmlns:a16="http://schemas.microsoft.com/office/drawing/2014/main" id="{CA96D92A-5EB4-406C-A349-90C8A2D3F2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371" y="42762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074" name="Graphic 212">
              <a:extLst>
                <a:ext uri="{FF2B5EF4-FFF2-40B4-BE49-F238E27FC236}">
                  <a16:creationId xmlns:a16="http://schemas.microsoft.com/office/drawing/2014/main" id="{DD59B0EE-5C61-4659-8B76-79E8722B6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371" y="42762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pic>
        <p:nvPicPr>
          <p:cNvPr id="5" name="Picture 4">
            <a:extLst>
              <a:ext uri="{FF2B5EF4-FFF2-40B4-BE49-F238E27FC236}">
                <a16:creationId xmlns:a16="http://schemas.microsoft.com/office/drawing/2014/main" id="{CFD3E6E4-B3C3-1DB2-FE95-7501168946B5}"/>
              </a:ext>
            </a:extLst>
          </p:cNvPr>
          <p:cNvPicPr>
            <a:picLocks noChangeAspect="1"/>
          </p:cNvPicPr>
          <p:nvPr/>
        </p:nvPicPr>
        <p:blipFill>
          <a:blip r:embed="rId7"/>
          <a:srcRect l="22249" r="21751" b="-1"/>
          <a:stretch/>
        </p:blipFill>
        <p:spPr>
          <a:xfrm>
            <a:off x="3561432" y="1574592"/>
            <a:ext cx="2167719" cy="2167719"/>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076" name="Group 1075">
            <a:extLst>
              <a:ext uri="{FF2B5EF4-FFF2-40B4-BE49-F238E27FC236}">
                <a16:creationId xmlns:a16="http://schemas.microsoft.com/office/drawing/2014/main" id="{698DC1B4-9C49-491A-B0C4-CF9ABED0C7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613969"/>
            <a:ext cx="1861854" cy="717514"/>
            <a:chOff x="0" y="377893"/>
            <a:chExt cx="1861854" cy="717514"/>
          </a:xfrm>
          <a:solidFill>
            <a:schemeClr val="bg1"/>
          </a:solidFill>
        </p:grpSpPr>
        <p:sp>
          <p:nvSpPr>
            <p:cNvPr id="1077" name="Freeform: Shape 107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078" name="Freeform: Shape 107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pic>
        <p:nvPicPr>
          <p:cNvPr id="1026" name="Picture 2">
            <a:extLst>
              <a:ext uri="{FF2B5EF4-FFF2-40B4-BE49-F238E27FC236}">
                <a16:creationId xmlns:a16="http://schemas.microsoft.com/office/drawing/2014/main" id="{61AC516D-6871-A022-5284-5FEA2B7735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6084" r="4" b="4"/>
          <a:stretch/>
        </p:blipFill>
        <p:spPr bwMode="auto">
          <a:xfrm>
            <a:off x="2305347" y="4122957"/>
            <a:ext cx="2965878" cy="2785428"/>
          </a:xfrm>
          <a:custGeom>
            <a:avLst/>
            <a:gdLst/>
            <a:ahLst/>
            <a:cxnLst/>
            <a:rect l="l" t="t" r="r" b="b"/>
            <a:pathLst>
              <a:path w="2965878" h="2785428">
                <a:moveTo>
                  <a:pt x="1482939" y="0"/>
                </a:moveTo>
                <a:cubicBezTo>
                  <a:pt x="2301943" y="0"/>
                  <a:pt x="2965878" y="663935"/>
                  <a:pt x="2965878" y="1482939"/>
                </a:cubicBezTo>
                <a:cubicBezTo>
                  <a:pt x="2965878" y="1994817"/>
                  <a:pt x="2706529" y="2446120"/>
                  <a:pt x="2312064" y="2712615"/>
                </a:cubicBezTo>
                <a:lnTo>
                  <a:pt x="2192211" y="2785428"/>
                </a:lnTo>
                <a:lnTo>
                  <a:pt x="773668" y="2785428"/>
                </a:lnTo>
                <a:lnTo>
                  <a:pt x="653814" y="2712615"/>
                </a:lnTo>
                <a:cubicBezTo>
                  <a:pt x="259350" y="2446120"/>
                  <a:pt x="0" y="1994817"/>
                  <a:pt x="0" y="1482939"/>
                </a:cubicBezTo>
                <a:cubicBezTo>
                  <a:pt x="0" y="663935"/>
                  <a:pt x="663935" y="0"/>
                  <a:pt x="1482939" y="0"/>
                </a:cubicBezTo>
                <a:close/>
              </a:path>
            </a:pathLst>
          </a:custGeom>
          <a:noFill/>
          <a:ln w="28575">
            <a:noFill/>
          </a:ln>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7C52B97A-AD18-14DF-D43A-3588A4A98F03}"/>
              </a:ext>
            </a:extLst>
          </p:cNvPr>
          <p:cNvSpPr/>
          <p:nvPr/>
        </p:nvSpPr>
        <p:spPr>
          <a:xfrm>
            <a:off x="6514877" y="201696"/>
            <a:ext cx="5759959" cy="6404224"/>
          </a:xfrm>
          <a:prstGeom prst="roundRect">
            <a:avLst>
              <a:gd name="adj" fmla="val 15626"/>
            </a:avLst>
          </a:prstGeom>
          <a:solidFill>
            <a:srgbClr val="14B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B622DA4B-49FD-7921-769F-AF3BB5811D1A}"/>
              </a:ext>
            </a:extLst>
          </p:cNvPr>
          <p:cNvSpPr/>
          <p:nvPr/>
        </p:nvSpPr>
        <p:spPr>
          <a:xfrm>
            <a:off x="6338649" y="252081"/>
            <a:ext cx="5759959" cy="6288018"/>
          </a:xfrm>
          <a:prstGeom prst="roundRect">
            <a:avLst>
              <a:gd name="adj" fmla="val 15760"/>
            </a:avLst>
          </a:prstGeom>
          <a:solidFill>
            <a:srgbClr val="51EC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AC36B8D9-7D02-F169-C257-DBCB2DB3E277}"/>
              </a:ext>
            </a:extLst>
          </p:cNvPr>
          <p:cNvSpPr/>
          <p:nvPr/>
        </p:nvSpPr>
        <p:spPr>
          <a:xfrm>
            <a:off x="6255813" y="373184"/>
            <a:ext cx="5846048" cy="6045811"/>
          </a:xfrm>
          <a:prstGeom prst="roundRect">
            <a:avLst>
              <a:gd name="adj" fmla="val 16571"/>
            </a:avLst>
          </a:prstGeom>
          <a:solidFill>
            <a:srgbClr val="FEBF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B453B5CA-90CD-E8AA-833B-45F09DD79E3B}"/>
              </a:ext>
            </a:extLst>
          </p:cNvPr>
          <p:cNvSpPr/>
          <p:nvPr/>
        </p:nvSpPr>
        <p:spPr>
          <a:xfrm>
            <a:off x="6284267" y="447759"/>
            <a:ext cx="5675256" cy="5754086"/>
          </a:xfrm>
          <a:prstGeom prst="roundRect">
            <a:avLst>
              <a:gd name="adj" fmla="val 14757"/>
            </a:avLst>
          </a:prstGeom>
          <a:solidFill>
            <a:srgbClr val="FF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07F05AF-A200-F693-044F-C5ABBFF5EA48}"/>
              </a:ext>
            </a:extLst>
          </p:cNvPr>
          <p:cNvSpPr>
            <a:spLocks noGrp="1"/>
          </p:cNvSpPr>
          <p:nvPr>
            <p:ph type="title"/>
          </p:nvPr>
        </p:nvSpPr>
        <p:spPr>
          <a:xfrm>
            <a:off x="6284267" y="447759"/>
            <a:ext cx="5700554" cy="1142418"/>
          </a:xfrm>
        </p:spPr>
        <p:txBody>
          <a:bodyPr anchor="b">
            <a:normAutofit fontScale="90000"/>
          </a:bodyPr>
          <a:lstStyle/>
          <a:p>
            <a:pPr algn="ctr"/>
            <a:r>
              <a:rPr lang="en-GB">
                <a:solidFill>
                  <a:schemeClr val="tx1">
                    <a:lumMod val="95000"/>
                    <a:lumOff val="5000"/>
                  </a:schemeClr>
                </a:solidFill>
                <a:latin typeface="Ravie" panose="04040805050809020602" pitchFamily="82" charset="0"/>
              </a:rPr>
              <a:t>Immigrant Song</a:t>
            </a:r>
          </a:p>
        </p:txBody>
      </p:sp>
      <p:sp>
        <p:nvSpPr>
          <p:cNvPr id="4" name="Rectangle 1">
            <a:extLst>
              <a:ext uri="{FF2B5EF4-FFF2-40B4-BE49-F238E27FC236}">
                <a16:creationId xmlns:a16="http://schemas.microsoft.com/office/drawing/2014/main" id="{DDEFC6FD-31DE-73AA-412C-6386D6279628}"/>
              </a:ext>
            </a:extLst>
          </p:cNvPr>
          <p:cNvSpPr>
            <a:spLocks noGrp="1" noChangeArrowheads="1"/>
          </p:cNvSpPr>
          <p:nvPr>
            <p:ph idx="1"/>
          </p:nvPr>
        </p:nvSpPr>
        <p:spPr bwMode="auto">
          <a:xfrm>
            <a:off x="6338649" y="1932134"/>
            <a:ext cx="525346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1" u="none" strike="noStrike" cap="none" normalizeH="0" baseline="0" dirty="0">
                <a:ln>
                  <a:noFill/>
                </a:ln>
                <a:solidFill>
                  <a:schemeClr val="tx1"/>
                </a:solidFill>
                <a:effectLst/>
                <a:latin typeface="Arial" panose="020B0604020202020204" pitchFamily="34" charset="0"/>
              </a:rPr>
              <a:t>Immigrant Song</a:t>
            </a:r>
            <a:r>
              <a:rPr kumimoji="0" lang="en-US" altLang="en-US" sz="1800" b="0" i="0" u="none" strike="noStrike" cap="none" normalizeH="0" baseline="0" dirty="0">
                <a:ln>
                  <a:noFill/>
                </a:ln>
                <a:solidFill>
                  <a:schemeClr val="tx1"/>
                </a:solidFill>
                <a:effectLst/>
                <a:latin typeface="Arial" panose="020B0604020202020204" pitchFamily="34" charset="0"/>
              </a:rPr>
              <a:t> by Led Zeppelin was the first track on their 1970 album </a:t>
            </a:r>
            <a:r>
              <a:rPr kumimoji="0" lang="en-US" altLang="en-US" sz="1800" b="0" i="1" u="none" strike="noStrike" cap="none" normalizeH="0" baseline="0" dirty="0">
                <a:ln>
                  <a:noFill/>
                </a:ln>
                <a:solidFill>
                  <a:schemeClr val="tx1"/>
                </a:solidFill>
                <a:effectLst/>
                <a:latin typeface="Arial" panose="020B0604020202020204" pitchFamily="34" charset="0"/>
              </a:rPr>
              <a:t>Led Zeppelin III</a:t>
            </a:r>
            <a:r>
              <a:rPr kumimoji="0" lang="en-US" altLang="en-US" sz="1800" b="0" i="0" u="none" strike="noStrike" cap="none" normalizeH="0" baseline="0" dirty="0">
                <a:ln>
                  <a:noFill/>
                </a:ln>
                <a:solidFill>
                  <a:schemeClr val="tx1"/>
                </a:solidFill>
                <a:effectLst/>
                <a:latin typeface="Arial" panose="020B0604020202020204" pitchFamily="34" charset="0"/>
              </a:rPr>
              <a:t> and released as a single.</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It’s a popular song with several live performances and renditions by various artists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Written during the summer of 1970 while touring Iceland, Bath, and Germany.</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Robert Plant drew inspiration from his travels to the Nordic region of Iceland, known for its cold temperatures and snow, which is referenced in the song's chorus.</a:t>
            </a:r>
          </a:p>
        </p:txBody>
      </p:sp>
    </p:spTree>
    <p:extLst>
      <p:ext uri="{BB962C8B-B14F-4D97-AF65-F5344CB8AC3E}">
        <p14:creationId xmlns:p14="http://schemas.microsoft.com/office/powerpoint/2010/main" val="79624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 calcmode="lin" valueType="num">
                                      <p:cBhvr additive="base">
                                        <p:cTn id="26"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 calcmode="lin" valueType="num">
                                      <p:cBhvr additive="base">
                                        <p:cTn id="32"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44000">
              <a:srgbClr val="0070C0">
                <a:lumMod val="69000"/>
              </a:srgbClr>
            </a:gs>
            <a:gs pos="0">
              <a:schemeClr val="tx1">
                <a:lumMod val="41000"/>
              </a:schemeClr>
            </a:gs>
            <a:gs pos="79000">
              <a:srgbClr val="0070C0"/>
            </a:gs>
            <a:gs pos="100000">
              <a:srgbClr val="00B0F0"/>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97481-2C6A-E6FB-1523-4C6FFF48E131}"/>
              </a:ext>
            </a:extLst>
          </p:cNvPr>
          <p:cNvSpPr>
            <a:spLocks noGrp="1"/>
          </p:cNvSpPr>
          <p:nvPr>
            <p:ph type="title"/>
          </p:nvPr>
        </p:nvSpPr>
        <p:spPr>
          <a:xfrm>
            <a:off x="5013860" y="666521"/>
            <a:ext cx="6627924" cy="1307592"/>
          </a:xfrm>
        </p:spPr>
        <p:txBody>
          <a:bodyPr>
            <a:normAutofit/>
          </a:bodyPr>
          <a:lstStyle/>
          <a:p>
            <a:pPr>
              <a:lnSpc>
                <a:spcPct val="90000"/>
              </a:lnSpc>
            </a:pPr>
            <a:r>
              <a:rPr lang="en-US" b="1" u="sng">
                <a:solidFill>
                  <a:srgbClr val="FFC000"/>
                </a:solidFill>
              </a:rPr>
              <a:t>How does immigrant song link to our theme ?</a:t>
            </a:r>
            <a:endParaRPr lang="en-GB" b="1" u="sng">
              <a:solidFill>
                <a:srgbClr val="FFC000"/>
              </a:solidFill>
            </a:endParaRPr>
          </a:p>
        </p:txBody>
      </p:sp>
      <p:pic>
        <p:nvPicPr>
          <p:cNvPr id="1026" name="Picture 2" descr="Thor-Ragnarok Photos: HD Images, Pictures, Stills, First Look Posters ...">
            <a:extLst>
              <a:ext uri="{FF2B5EF4-FFF2-40B4-BE49-F238E27FC236}">
                <a16:creationId xmlns:a16="http://schemas.microsoft.com/office/drawing/2014/main" id="{B15B6DBC-22D8-EF09-C9C6-3115A769EB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4499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B72EDBB6-A719-D9FA-19A8-62E629702430}"/>
              </a:ext>
            </a:extLst>
          </p:cNvPr>
          <p:cNvSpPr>
            <a:spLocks noGrp="1" noChangeArrowheads="1"/>
          </p:cNvSpPr>
          <p:nvPr>
            <p:ph idx="1"/>
          </p:nvPr>
        </p:nvSpPr>
        <p:spPr bwMode="auto">
          <a:xfrm>
            <a:off x="5013860" y="2504360"/>
            <a:ext cx="676361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1" u="none" strike="noStrike" cap="none" normalizeH="0" baseline="0" dirty="0">
                <a:ln>
                  <a:noFill/>
                </a:ln>
                <a:solidFill>
                  <a:srgbClr val="FFC000"/>
                </a:solidFill>
                <a:effectLst/>
                <a:latin typeface="Arial" panose="020B0604020202020204" pitchFamily="34" charset="0"/>
              </a:rPr>
              <a:t>Immigrant Song</a:t>
            </a:r>
            <a:r>
              <a:rPr kumimoji="0" lang="en-US" altLang="en-US" sz="1800" b="0" i="0" u="none" strike="noStrike" cap="none" normalizeH="0" baseline="0" dirty="0">
                <a:ln>
                  <a:noFill/>
                </a:ln>
                <a:solidFill>
                  <a:srgbClr val="FFC000"/>
                </a:solidFill>
                <a:effectLst/>
                <a:latin typeface="Arial" panose="020B0604020202020204" pitchFamily="34" charset="0"/>
              </a:rPr>
              <a:t> appears in </a:t>
            </a:r>
            <a:r>
              <a:rPr kumimoji="0" lang="en-US" altLang="en-US" sz="1800" b="0" i="1" u="none" strike="noStrike" cap="none" normalizeH="0" baseline="0" dirty="0">
                <a:ln>
                  <a:noFill/>
                </a:ln>
                <a:solidFill>
                  <a:srgbClr val="FFC000"/>
                </a:solidFill>
                <a:effectLst/>
                <a:latin typeface="Arial" panose="020B0604020202020204" pitchFamily="34" charset="0"/>
              </a:rPr>
              <a:t>Thor: Ragnarök</a:t>
            </a:r>
            <a:r>
              <a:rPr kumimoji="0" lang="en-US" altLang="en-US" sz="1800" b="0" i="0" u="none" strike="noStrike" cap="none" normalizeH="0" baseline="0" dirty="0">
                <a:ln>
                  <a:noFill/>
                </a:ln>
                <a:solidFill>
                  <a:srgbClr val="FFC000"/>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rgbClr val="FFC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rgbClr val="FFC000"/>
                </a:solidFill>
                <a:effectLst/>
                <a:latin typeface="Arial" panose="020B0604020202020204" pitchFamily="34" charset="0"/>
              </a:rPr>
              <a:t>It plays twice: first in the opening action scene (Thor vs. Surtur) and again in the final battle on the rainbow bridge.</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rgbClr val="FFC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rgbClr val="FFC000"/>
                </a:solidFill>
                <a:effectLst/>
                <a:latin typeface="Arial" panose="020B0604020202020204" pitchFamily="34" charset="0"/>
              </a:rPr>
              <a:t>The song's use highlights its significance to Thor’s character, with lyrics like "the hammer of the gods will drive our ships to new land," linking to Thor’s iconic hammer.</a:t>
            </a:r>
          </a:p>
        </p:txBody>
      </p:sp>
    </p:spTree>
    <p:extLst>
      <p:ext uri="{BB962C8B-B14F-4D97-AF65-F5344CB8AC3E}">
        <p14:creationId xmlns:p14="http://schemas.microsoft.com/office/powerpoint/2010/main" val="1608417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 calcmode="lin" valueType="num">
                                      <p:cBhvr additive="base">
                                        <p:cTn id="26"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65bfcfa6-49d3-4d46-a86e-c011e9af95f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399E68172076A4C81A6966E0D8A3E82" ma:contentTypeVersion="14" ma:contentTypeDescription="Create a new document." ma:contentTypeScope="" ma:versionID="6ab325c6523cc4743ebd8503d81abbd2">
  <xsd:schema xmlns:xsd="http://www.w3.org/2001/XMLSchema" xmlns:xs="http://www.w3.org/2001/XMLSchema" xmlns:p="http://schemas.microsoft.com/office/2006/metadata/properties" xmlns:ns3="65bfcfa6-49d3-4d46-a86e-c011e9af95f5" xmlns:ns4="b59e0a2d-17c7-414b-b7b3-e41fc48b8c16" targetNamespace="http://schemas.microsoft.com/office/2006/metadata/properties" ma:root="true" ma:fieldsID="0c158bb298d97081218be933ea1e47c9" ns3:_="" ns4:_="">
    <xsd:import namespace="65bfcfa6-49d3-4d46-a86e-c011e9af95f5"/>
    <xsd:import namespace="b59e0a2d-17c7-414b-b7b3-e41fc48b8c16"/>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GenerationTime" minOccurs="0"/>
                <xsd:element ref="ns3:MediaServiceEventHashCode" minOccurs="0"/>
                <xsd:element ref="ns3:MediaLengthInSeconds" minOccurs="0"/>
                <xsd:element ref="ns3:MediaServiceDateTaken" minOccurs="0"/>
                <xsd:element ref="ns3:MediaServiceSystem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bfcfa6-49d3-4d46-a86e-c011e9af95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9e0a2d-17c7-414b-b7b3-e41fc48b8c1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BA6A89-D2BC-4833-8251-E9C316DE2B6F}">
  <ds:schemaRefs>
    <ds:schemaRef ds:uri="http://schemas.microsoft.com/office/2006/documentManagement/types"/>
    <ds:schemaRef ds:uri="65bfcfa6-49d3-4d46-a86e-c011e9af95f5"/>
    <ds:schemaRef ds:uri="http://www.w3.org/XML/1998/namespace"/>
    <ds:schemaRef ds:uri="http://purl.org/dc/terms/"/>
    <ds:schemaRef ds:uri="http://schemas.openxmlformats.org/package/2006/metadata/core-properties"/>
    <ds:schemaRef ds:uri="http://schemas.microsoft.com/office/2006/metadata/properties"/>
    <ds:schemaRef ds:uri="http://purl.org/dc/elements/1.1/"/>
    <ds:schemaRef ds:uri="http://schemas.microsoft.com/office/infopath/2007/PartnerControls"/>
    <ds:schemaRef ds:uri="b59e0a2d-17c7-414b-b7b3-e41fc48b8c16"/>
    <ds:schemaRef ds:uri="http://purl.org/dc/dcmitype/"/>
  </ds:schemaRefs>
</ds:datastoreItem>
</file>

<file path=customXml/itemProps2.xml><?xml version="1.0" encoding="utf-8"?>
<ds:datastoreItem xmlns:ds="http://schemas.openxmlformats.org/officeDocument/2006/customXml" ds:itemID="{7377F4D7-4795-407E-ADAA-88ED46FD942F}">
  <ds:schemaRefs>
    <ds:schemaRef ds:uri="http://schemas.microsoft.com/sharepoint/v3/contenttype/forms"/>
  </ds:schemaRefs>
</ds:datastoreItem>
</file>

<file path=customXml/itemProps3.xml><?xml version="1.0" encoding="utf-8"?>
<ds:datastoreItem xmlns:ds="http://schemas.openxmlformats.org/officeDocument/2006/customXml" ds:itemID="{041024AE-250C-4FDE-87A8-F895EEE24A18}">
  <ds:schemaRefs>
    <ds:schemaRef ds:uri="65bfcfa6-49d3-4d46-a86e-c011e9af95f5"/>
    <ds:schemaRef ds:uri="b59e0a2d-17c7-414b-b7b3-e41fc48b8c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1712</Words>
  <Application>Microsoft Office PowerPoint</Application>
  <PresentationFormat>Widescreen</PresentationFormat>
  <Paragraphs>151</Paragraphs>
  <Slides>24</Slides>
  <Notes>2</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Out Of Fashion</vt:lpstr>
      <vt:lpstr>PowerPoint Presentation</vt:lpstr>
      <vt:lpstr>Camera…</vt:lpstr>
      <vt:lpstr>ACTION !</vt:lpstr>
      <vt:lpstr>PowerPoint Presentation</vt:lpstr>
      <vt:lpstr>PowerPoint Presentation</vt:lpstr>
      <vt:lpstr>Why the theme "Movie night" ?</vt:lpstr>
      <vt:lpstr>Immigrant Song</vt:lpstr>
      <vt:lpstr>How does immigrant song link to our theme ?</vt:lpstr>
      <vt:lpstr>Don’t Stop Me Now </vt:lpstr>
      <vt:lpstr>How does ‘don’t stop me now’ link to our theme?</vt:lpstr>
      <vt:lpstr>PowerPoint Presentation</vt:lpstr>
      <vt:lpstr>All Along The Watchtower - Jimi Hendrix</vt:lpstr>
      <vt:lpstr>How does All Along The Watchtower link to our theme?</vt:lpstr>
      <vt:lpstr>PowerPoint Presentation</vt:lpstr>
      <vt:lpstr>Evidence</vt:lpstr>
      <vt:lpstr>Evaluation</vt:lpstr>
      <vt:lpstr>PowerPoint Presentation</vt:lpstr>
      <vt:lpstr>Alex's Project Proposal</vt:lpstr>
      <vt:lpstr>PowerPoint Presentation</vt:lpstr>
      <vt:lpstr>Gabriel's Project Proposal</vt:lpstr>
      <vt:lpstr>Eva-Rose's Project Proposal</vt:lpstr>
      <vt:lpstr>Ryan’s Personal Project</vt:lpstr>
      <vt:lpstr>Harry’s personal Project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 Of Fashion</dc:title>
  <dc:creator>Bainbridge, Mia (RC0060590)</dc:creator>
  <cp:lastModifiedBy>Phillips, Gabriel (RC0069379)</cp:lastModifiedBy>
  <cp:revision>3</cp:revision>
  <dcterms:created xsi:type="dcterms:W3CDTF">2025-03-19T09:35:42Z</dcterms:created>
  <dcterms:modified xsi:type="dcterms:W3CDTF">2025-03-27T12:02:54Z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0x0101003399E68172076A4C81A6966E0D8A3E82</vt:lpwstr>
  </property>
</Properties>
</file>