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7" r:id="rId6"/>
    <p:sldId id="258" r:id="rId7"/>
    <p:sldId id="259" r:id="rId8"/>
    <p:sldId id="260" r:id="rId9"/>
    <p:sldId id="267" r:id="rId10"/>
    <p:sldId id="266" r:id="rId11"/>
    <p:sldId id="268" r:id="rId12"/>
    <p:sldId id="269" r:id="rId13"/>
    <p:sldId id="270" r:id="rId14"/>
    <p:sldId id="271" r:id="rId15"/>
    <p:sldId id="272" r:id="rId16"/>
    <p:sldId id="273" r:id="rId17"/>
    <p:sldId id="274" r:id="rId18"/>
    <p:sldId id="275" r:id="rId19"/>
    <p:sldId id="261" r:id="rId20"/>
    <p:sldId id="262" r:id="rId21"/>
    <p:sldId id="263" r:id="rId22"/>
    <p:sldId id="264" r:id="rId23"/>
    <p:sldId id="26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5F5"/>
    <a:srgbClr val="ED7637"/>
    <a:srgbClr val="BA49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Mia (RC0060590)" userId="2d279831-978d-498d-a6c9-94522cf42cd0" providerId="ADAL" clId="{9237FB28-FE5D-4F8C-9A3C-2F5C4E0FDD32}"/>
    <pc:docChg chg="custSel addSld delSld modSld sldOrd">
      <pc:chgData name="Bainbridge, Mia (RC0060590)" userId="2d279831-978d-498d-a6c9-94522cf42cd0" providerId="ADAL" clId="{9237FB28-FE5D-4F8C-9A3C-2F5C4E0FDD32}" dt="2025-04-28T09:06:12.862" v="723"/>
      <pc:docMkLst>
        <pc:docMk/>
      </pc:docMkLst>
      <pc:sldChg chg="modSp mod">
        <pc:chgData name="Bainbridge, Mia (RC0060590)" userId="2d279831-978d-498d-a6c9-94522cf42cd0" providerId="ADAL" clId="{9237FB28-FE5D-4F8C-9A3C-2F5C4E0FDD32}" dt="2025-04-28T08:11:24.590" v="25" actId="1076"/>
        <pc:sldMkLst>
          <pc:docMk/>
          <pc:sldMk cId="3791892472" sldId="258"/>
        </pc:sldMkLst>
        <pc:spChg chg="mod">
          <ac:chgData name="Bainbridge, Mia (RC0060590)" userId="2d279831-978d-498d-a6c9-94522cf42cd0" providerId="ADAL" clId="{9237FB28-FE5D-4F8C-9A3C-2F5C4E0FDD32}" dt="2025-04-28T08:11:24.590" v="25" actId="1076"/>
          <ac:spMkLst>
            <pc:docMk/>
            <pc:sldMk cId="3791892472" sldId="258"/>
            <ac:spMk id="15" creationId="{9DF32334-FE1A-E705-0D1C-88369DE29ABF}"/>
          </ac:spMkLst>
        </pc:spChg>
        <pc:spChg chg="mod">
          <ac:chgData name="Bainbridge, Mia (RC0060590)" userId="2d279831-978d-498d-a6c9-94522cf42cd0" providerId="ADAL" clId="{9237FB28-FE5D-4F8C-9A3C-2F5C4E0FDD32}" dt="2025-04-28T08:11:17.204" v="24" actId="1076"/>
          <ac:spMkLst>
            <pc:docMk/>
            <pc:sldMk cId="3791892472" sldId="258"/>
            <ac:spMk id="16" creationId="{5F78E95F-AB3C-0B47-AF09-642F974967C8}"/>
          </ac:spMkLst>
        </pc:spChg>
      </pc:sldChg>
      <pc:sldChg chg="modSp mod ord">
        <pc:chgData name="Bainbridge, Mia (RC0060590)" userId="2d279831-978d-498d-a6c9-94522cf42cd0" providerId="ADAL" clId="{9237FB28-FE5D-4F8C-9A3C-2F5C4E0FDD32}" dt="2025-04-28T08:11:00.356" v="22"/>
        <pc:sldMkLst>
          <pc:docMk/>
          <pc:sldMk cId="1407809399" sldId="259"/>
        </pc:sldMkLst>
        <pc:spChg chg="mod">
          <ac:chgData name="Bainbridge, Mia (RC0060590)" userId="2d279831-978d-498d-a6c9-94522cf42cd0" providerId="ADAL" clId="{9237FB28-FE5D-4F8C-9A3C-2F5C4E0FDD32}" dt="2025-04-28T08:07:12.945" v="15" actId="20577"/>
          <ac:spMkLst>
            <pc:docMk/>
            <pc:sldMk cId="1407809399" sldId="259"/>
            <ac:spMk id="3" creationId="{97EA5007-199D-72D6-989A-B857DEDBBD6D}"/>
          </ac:spMkLst>
        </pc:spChg>
      </pc:sldChg>
      <pc:sldChg chg="modSp mod">
        <pc:chgData name="Bainbridge, Mia (RC0060590)" userId="2d279831-978d-498d-a6c9-94522cf42cd0" providerId="ADAL" clId="{9237FB28-FE5D-4F8C-9A3C-2F5C4E0FDD32}" dt="2025-04-28T08:10:52.761" v="20" actId="20577"/>
        <pc:sldMkLst>
          <pc:docMk/>
          <pc:sldMk cId="3387368137" sldId="260"/>
        </pc:sldMkLst>
        <pc:spChg chg="mod">
          <ac:chgData name="Bainbridge, Mia (RC0060590)" userId="2d279831-978d-498d-a6c9-94522cf42cd0" providerId="ADAL" clId="{9237FB28-FE5D-4F8C-9A3C-2F5C4E0FDD32}" dt="2025-04-28T08:10:40.271" v="19" actId="20577"/>
          <ac:spMkLst>
            <pc:docMk/>
            <pc:sldMk cId="3387368137" sldId="260"/>
            <ac:spMk id="8" creationId="{88DBA891-EC5C-2831-CE32-7CCB61CFDFA6}"/>
          </ac:spMkLst>
        </pc:spChg>
        <pc:spChg chg="mod">
          <ac:chgData name="Bainbridge, Mia (RC0060590)" userId="2d279831-978d-498d-a6c9-94522cf42cd0" providerId="ADAL" clId="{9237FB28-FE5D-4F8C-9A3C-2F5C4E0FDD32}" dt="2025-04-28T08:10:52.761" v="20" actId="20577"/>
          <ac:spMkLst>
            <pc:docMk/>
            <pc:sldMk cId="3387368137" sldId="260"/>
            <ac:spMk id="9" creationId="{477CCC7A-8EBE-D147-F869-F491F6A9C418}"/>
          </ac:spMkLst>
        </pc:spChg>
      </pc:sldChg>
      <pc:sldChg chg="addSp delSp modSp new mod setBg">
        <pc:chgData name="Bainbridge, Mia (RC0060590)" userId="2d279831-978d-498d-a6c9-94522cf42cd0" providerId="ADAL" clId="{9237FB28-FE5D-4F8C-9A3C-2F5C4E0FDD32}" dt="2025-04-28T08:22:20.633" v="108" actId="14100"/>
        <pc:sldMkLst>
          <pc:docMk/>
          <pc:sldMk cId="540605581" sldId="261"/>
        </pc:sldMkLst>
        <pc:spChg chg="add mod">
          <ac:chgData name="Bainbridge, Mia (RC0060590)" userId="2d279831-978d-498d-a6c9-94522cf42cd0" providerId="ADAL" clId="{9237FB28-FE5D-4F8C-9A3C-2F5C4E0FDD32}" dt="2025-04-28T08:22:20.633" v="108" actId="14100"/>
          <ac:spMkLst>
            <pc:docMk/>
            <pc:sldMk cId="540605581" sldId="261"/>
            <ac:spMk id="11" creationId="{C0659EC5-8173-52C1-532D-56CC6984082E}"/>
          </ac:spMkLst>
        </pc:spChg>
        <pc:picChg chg="add mod">
          <ac:chgData name="Bainbridge, Mia (RC0060590)" userId="2d279831-978d-498d-a6c9-94522cf42cd0" providerId="ADAL" clId="{9237FB28-FE5D-4F8C-9A3C-2F5C4E0FDD32}" dt="2025-04-28T08:18:48.975" v="68" actId="14100"/>
          <ac:picMkLst>
            <pc:docMk/>
            <pc:sldMk cId="540605581" sldId="261"/>
            <ac:picMk id="4" creationId="{42F2AEDD-98B3-76F7-2959-77D766D46CFC}"/>
          </ac:picMkLst>
        </pc:picChg>
        <pc:picChg chg="add mod">
          <ac:chgData name="Bainbridge, Mia (RC0060590)" userId="2d279831-978d-498d-a6c9-94522cf42cd0" providerId="ADAL" clId="{9237FB28-FE5D-4F8C-9A3C-2F5C4E0FDD32}" dt="2025-04-28T08:20:16.659" v="83" actId="14100"/>
          <ac:picMkLst>
            <pc:docMk/>
            <pc:sldMk cId="540605581" sldId="261"/>
            <ac:picMk id="5" creationId="{804D9E92-1ECE-3CE7-C968-0E84706496A8}"/>
          </ac:picMkLst>
        </pc:picChg>
        <pc:picChg chg="add mod">
          <ac:chgData name="Bainbridge, Mia (RC0060590)" userId="2d279831-978d-498d-a6c9-94522cf42cd0" providerId="ADAL" clId="{9237FB28-FE5D-4F8C-9A3C-2F5C4E0FDD32}" dt="2025-04-28T08:18:51.968" v="69" actId="14100"/>
          <ac:picMkLst>
            <pc:docMk/>
            <pc:sldMk cId="540605581" sldId="261"/>
            <ac:picMk id="6" creationId="{76872429-744F-8489-DA20-2BD86B2398DD}"/>
          </ac:picMkLst>
        </pc:picChg>
        <pc:picChg chg="add mod">
          <ac:chgData name="Bainbridge, Mia (RC0060590)" userId="2d279831-978d-498d-a6c9-94522cf42cd0" providerId="ADAL" clId="{9237FB28-FE5D-4F8C-9A3C-2F5C4E0FDD32}" dt="2025-04-28T08:18:45.207" v="67" actId="1076"/>
          <ac:picMkLst>
            <pc:docMk/>
            <pc:sldMk cId="540605581" sldId="261"/>
            <ac:picMk id="7" creationId="{4650E827-5574-8075-B28D-517AF4F3ADC1}"/>
          </ac:picMkLst>
        </pc:picChg>
        <pc:picChg chg="add mod">
          <ac:chgData name="Bainbridge, Mia (RC0060590)" userId="2d279831-978d-498d-a6c9-94522cf42cd0" providerId="ADAL" clId="{9237FB28-FE5D-4F8C-9A3C-2F5C4E0FDD32}" dt="2025-04-28T08:20:02.831" v="81" actId="14100"/>
          <ac:picMkLst>
            <pc:docMk/>
            <pc:sldMk cId="540605581" sldId="261"/>
            <ac:picMk id="9" creationId="{9EB7F029-C7B1-2D66-C9C9-3113EFEE7FE9}"/>
          </ac:picMkLst>
        </pc:picChg>
      </pc:sldChg>
      <pc:sldChg chg="modSp new del mod">
        <pc:chgData name="Bainbridge, Mia (RC0060590)" userId="2d279831-978d-498d-a6c9-94522cf42cd0" providerId="ADAL" clId="{9237FB28-FE5D-4F8C-9A3C-2F5C4E0FDD32}" dt="2025-04-28T08:12:37.034" v="47" actId="2696"/>
        <pc:sldMkLst>
          <pc:docMk/>
          <pc:sldMk cId="1946869523" sldId="261"/>
        </pc:sldMkLst>
      </pc:sldChg>
      <pc:sldChg chg="addSp delSp modSp new mod setBg">
        <pc:chgData name="Bainbridge, Mia (RC0060590)" userId="2d279831-978d-498d-a6c9-94522cf42cd0" providerId="ADAL" clId="{9237FB28-FE5D-4F8C-9A3C-2F5C4E0FDD32}" dt="2025-04-28T08:43:24.930" v="612" actId="27636"/>
        <pc:sldMkLst>
          <pc:docMk/>
          <pc:sldMk cId="3010013019" sldId="262"/>
        </pc:sldMkLst>
        <pc:spChg chg="mod">
          <ac:chgData name="Bainbridge, Mia (RC0060590)" userId="2d279831-978d-498d-a6c9-94522cf42cd0" providerId="ADAL" clId="{9237FB28-FE5D-4F8C-9A3C-2F5C4E0FDD32}" dt="2025-04-28T08:43:24.930" v="612" actId="27636"/>
          <ac:spMkLst>
            <pc:docMk/>
            <pc:sldMk cId="3010013019" sldId="262"/>
            <ac:spMk id="3" creationId="{6FF3C20E-37B3-B48C-1E22-F9D32056EC26}"/>
          </ac:spMkLst>
        </pc:spChg>
        <pc:spChg chg="add mod">
          <ac:chgData name="Bainbridge, Mia (RC0060590)" userId="2d279831-978d-498d-a6c9-94522cf42cd0" providerId="ADAL" clId="{9237FB28-FE5D-4F8C-9A3C-2F5C4E0FDD32}" dt="2025-04-28T08:27:40.662" v="138" actId="1076"/>
          <ac:spMkLst>
            <pc:docMk/>
            <pc:sldMk cId="3010013019" sldId="262"/>
            <ac:spMk id="4" creationId="{9699CF21-5AB1-00D9-B2A7-BEF737A28F30}"/>
          </ac:spMkLst>
        </pc:spChg>
      </pc:sldChg>
      <pc:sldChg chg="addSp delSp modSp new mod setBg">
        <pc:chgData name="Bainbridge, Mia (RC0060590)" userId="2d279831-978d-498d-a6c9-94522cf42cd0" providerId="ADAL" clId="{9237FB28-FE5D-4F8C-9A3C-2F5C4E0FDD32}" dt="2025-04-28T09:06:12.862" v="723"/>
        <pc:sldMkLst>
          <pc:docMk/>
          <pc:sldMk cId="3059222320" sldId="263"/>
        </pc:sldMkLst>
        <pc:spChg chg="add mod">
          <ac:chgData name="Bainbridge, Mia (RC0060590)" userId="2d279831-978d-498d-a6c9-94522cf42cd0" providerId="ADAL" clId="{9237FB28-FE5D-4F8C-9A3C-2F5C4E0FDD32}" dt="2025-04-28T09:02:41.789" v="648" actId="207"/>
          <ac:spMkLst>
            <pc:docMk/>
            <pc:sldMk cId="3059222320" sldId="263"/>
            <ac:spMk id="9" creationId="{3F2F224A-C931-B72E-4F1A-9C8569B03AA5}"/>
          </ac:spMkLst>
        </pc:spChg>
        <pc:spChg chg="add mod">
          <ac:chgData name="Bainbridge, Mia (RC0060590)" userId="2d279831-978d-498d-a6c9-94522cf42cd0" providerId="ADAL" clId="{9237FB28-FE5D-4F8C-9A3C-2F5C4E0FDD32}" dt="2025-04-28T09:04:15.828" v="666" actId="1076"/>
          <ac:spMkLst>
            <pc:docMk/>
            <pc:sldMk cId="3059222320" sldId="263"/>
            <ac:spMk id="12" creationId="{E2D188F8-9C74-62D5-7EAA-2CFDE9F788B4}"/>
          </ac:spMkLst>
        </pc:spChg>
        <pc:spChg chg="add mod">
          <ac:chgData name="Bainbridge, Mia (RC0060590)" userId="2d279831-978d-498d-a6c9-94522cf42cd0" providerId="ADAL" clId="{9237FB28-FE5D-4F8C-9A3C-2F5C4E0FDD32}" dt="2025-04-28T09:06:12.862" v="723"/>
          <ac:spMkLst>
            <pc:docMk/>
            <pc:sldMk cId="3059222320" sldId="263"/>
            <ac:spMk id="13" creationId="{FCCB5987-DC39-6257-0947-539CA2340652}"/>
          </ac:spMkLst>
        </pc:spChg>
        <pc:picChg chg="add mod">
          <ac:chgData name="Bainbridge, Mia (RC0060590)" userId="2d279831-978d-498d-a6c9-94522cf42cd0" providerId="ADAL" clId="{9237FB28-FE5D-4F8C-9A3C-2F5C4E0FDD32}" dt="2025-04-28T09:02:11.515" v="643" actId="1076"/>
          <ac:picMkLst>
            <pc:docMk/>
            <pc:sldMk cId="3059222320" sldId="263"/>
            <ac:picMk id="5" creationId="{BE7429A0-F7A2-1FB2-F51C-0FFFA66317E3}"/>
          </ac:picMkLst>
        </pc:picChg>
        <pc:picChg chg="add mod">
          <ac:chgData name="Bainbridge, Mia (RC0060590)" userId="2d279831-978d-498d-a6c9-94522cf42cd0" providerId="ADAL" clId="{9237FB28-FE5D-4F8C-9A3C-2F5C4E0FDD32}" dt="2025-04-28T09:02:04.964" v="642" actId="1076"/>
          <ac:picMkLst>
            <pc:docMk/>
            <pc:sldMk cId="3059222320" sldId="263"/>
            <ac:picMk id="6" creationId="{879D8952-71C1-6B14-4FD8-CF3542D06433}"/>
          </ac:picMkLst>
        </pc:picChg>
        <pc:picChg chg="add mod">
          <ac:chgData name="Bainbridge, Mia (RC0060590)" userId="2d279831-978d-498d-a6c9-94522cf42cd0" providerId="ADAL" clId="{9237FB28-FE5D-4F8C-9A3C-2F5C4E0FDD32}" dt="2025-04-28T09:01:59.460" v="640" actId="14100"/>
          <ac:picMkLst>
            <pc:docMk/>
            <pc:sldMk cId="3059222320" sldId="263"/>
            <ac:picMk id="7" creationId="{CA90B409-AB60-9A01-1502-1A75F383C036}"/>
          </ac:picMkLst>
        </pc:picChg>
        <pc:picChg chg="add mod">
          <ac:chgData name="Bainbridge, Mia (RC0060590)" userId="2d279831-978d-498d-a6c9-94522cf42cd0" providerId="ADAL" clId="{9237FB28-FE5D-4F8C-9A3C-2F5C4E0FDD32}" dt="2025-04-28T09:01:53.302" v="638" actId="1076"/>
          <ac:picMkLst>
            <pc:docMk/>
            <pc:sldMk cId="3059222320" sldId="263"/>
            <ac:picMk id="8" creationId="{29FD9C57-E323-4EC8-4D3D-5175681A2141}"/>
          </ac:picMkLst>
        </pc:picChg>
        <pc:picChg chg="add mod">
          <ac:chgData name="Bainbridge, Mia (RC0060590)" userId="2d279831-978d-498d-a6c9-94522cf42cd0" providerId="ADAL" clId="{9237FB28-FE5D-4F8C-9A3C-2F5C4E0FDD32}" dt="2025-04-28T09:03:27.108" v="655" actId="1076"/>
          <ac:picMkLst>
            <pc:docMk/>
            <pc:sldMk cId="3059222320" sldId="263"/>
            <ac:picMk id="11" creationId="{841F08B7-DB22-057C-2A92-8369D3528BB4}"/>
          </ac:picMkLst>
        </pc:picChg>
      </pc:sldChg>
    </pc:docChg>
  </pc:docChgLst>
  <pc:docChgLst>
    <pc:chgData name="Bainbridge, Mia (RC0060590)" userId="2d279831-978d-498d-a6c9-94522cf42cd0" providerId="ADAL" clId="{B6EF9204-7C86-46D0-8F18-6B0274D3DC76}"/>
    <pc:docChg chg="custSel modSld sldOrd">
      <pc:chgData name="Bainbridge, Mia (RC0060590)" userId="2d279831-978d-498d-a6c9-94522cf42cd0" providerId="ADAL" clId="{B6EF9204-7C86-46D0-8F18-6B0274D3DC76}" dt="2025-05-12T09:09:24.244" v="2878" actId="20577"/>
      <pc:docMkLst>
        <pc:docMk/>
      </pc:docMkLst>
      <pc:sldChg chg="ord">
        <pc:chgData name="Bainbridge, Mia (RC0060590)" userId="2d279831-978d-498d-a6c9-94522cf42cd0" providerId="ADAL" clId="{B6EF9204-7C86-46D0-8F18-6B0274D3DC76}" dt="2025-05-12T08:17:12.694" v="0" actId="20578"/>
        <pc:sldMkLst>
          <pc:docMk/>
          <pc:sldMk cId="3791892472" sldId="258"/>
        </pc:sldMkLst>
      </pc:sldChg>
      <pc:sldChg chg="modNotesTx">
        <pc:chgData name="Bainbridge, Mia (RC0060590)" userId="2d279831-978d-498d-a6c9-94522cf42cd0" providerId="ADAL" clId="{B6EF9204-7C86-46D0-8F18-6B0274D3DC76}" dt="2025-05-12T09:06:39.539" v="2488" actId="20577"/>
        <pc:sldMkLst>
          <pc:docMk/>
          <pc:sldMk cId="3010013019" sldId="262"/>
        </pc:sldMkLst>
      </pc:sldChg>
      <pc:sldChg chg="modSp mod modNotesTx">
        <pc:chgData name="Bainbridge, Mia (RC0060590)" userId="2d279831-978d-498d-a6c9-94522cf42cd0" providerId="ADAL" clId="{B6EF9204-7C86-46D0-8F18-6B0274D3DC76}" dt="2025-05-12T09:09:24.244" v="2878" actId="20577"/>
        <pc:sldMkLst>
          <pc:docMk/>
          <pc:sldMk cId="3059222320" sldId="263"/>
        </pc:sldMkLst>
        <pc:spChg chg="mod">
          <ac:chgData name="Bainbridge, Mia (RC0060590)" userId="2d279831-978d-498d-a6c9-94522cf42cd0" providerId="ADAL" clId="{B6EF9204-7C86-46D0-8F18-6B0274D3DC76}" dt="2025-05-12T09:07:03.468" v="2489" actId="20577"/>
          <ac:spMkLst>
            <pc:docMk/>
            <pc:sldMk cId="3059222320" sldId="263"/>
            <ac:spMk id="4" creationId="{B3C14CB2-FFC0-E6DA-4375-29CF1FB0A739}"/>
          </ac:spMkLst>
        </pc:spChg>
        <pc:picChg chg="mod">
          <ac:chgData name="Bainbridge, Mia (RC0060590)" userId="2d279831-978d-498d-a6c9-94522cf42cd0" providerId="ADAL" clId="{B6EF9204-7C86-46D0-8F18-6B0274D3DC76}" dt="2025-05-12T08:45:53.082" v="1836" actId="1076"/>
          <ac:picMkLst>
            <pc:docMk/>
            <pc:sldMk cId="3059222320" sldId="263"/>
            <ac:picMk id="3" creationId="{50AF1228-AD6F-C391-CDF9-782ABE61476E}"/>
          </ac:picMkLst>
        </pc:picChg>
      </pc:sldChg>
      <pc:sldChg chg="modNotesTx">
        <pc:chgData name="Bainbridge, Mia (RC0060590)" userId="2d279831-978d-498d-a6c9-94522cf42cd0" providerId="ADAL" clId="{B6EF9204-7C86-46D0-8F18-6B0274D3DC76}" dt="2025-05-12T08:24:16.700" v="749" actId="20577"/>
        <pc:sldMkLst>
          <pc:docMk/>
          <pc:sldMk cId="556876650" sldId="273"/>
        </pc:sldMkLst>
      </pc:sldChg>
      <pc:sldChg chg="modNotesTx">
        <pc:chgData name="Bainbridge, Mia (RC0060590)" userId="2d279831-978d-498d-a6c9-94522cf42cd0" providerId="ADAL" clId="{B6EF9204-7C86-46D0-8F18-6B0274D3DC76}" dt="2025-05-12T08:40:00.889" v="1834" actId="20577"/>
        <pc:sldMkLst>
          <pc:docMk/>
          <pc:sldMk cId="848709617" sldId="275"/>
        </pc:sldMkLst>
      </pc:sldChg>
    </pc:docChg>
  </pc:docChgLst>
  <pc:docChgLst>
    <pc:chgData name="Bainbridge, Mia (RC0060590)" userId="2d279831-978d-498d-a6c9-94522cf42cd0" providerId="ADAL" clId="{0302DC93-871D-42B4-8996-6A8C8DE7896F}"/>
    <pc:docChg chg="modSld sldOrd">
      <pc:chgData name="Bainbridge, Mia (RC0060590)" userId="2d279831-978d-498d-a6c9-94522cf42cd0" providerId="ADAL" clId="{0302DC93-871D-42B4-8996-6A8C8DE7896F}" dt="2025-05-15T08:15:43.070" v="1"/>
      <pc:docMkLst>
        <pc:docMk/>
      </pc:docMkLst>
      <pc:sldChg chg="ord">
        <pc:chgData name="Bainbridge, Mia (RC0060590)" userId="2d279831-978d-498d-a6c9-94522cf42cd0" providerId="ADAL" clId="{0302DC93-871D-42B4-8996-6A8C8DE7896F}" dt="2025-05-15T08:15:43.070" v="1"/>
        <pc:sldMkLst>
          <pc:docMk/>
          <pc:sldMk cId="3791892472" sldId="258"/>
        </pc:sldMkLst>
      </pc:sldChg>
    </pc:docChg>
  </pc:docChgLst>
  <pc:docChgLst>
    <pc:chgData name="Bainbridge, Mia (RC0060590)" userId="S::rc0060590@student.riversidecollege.ac.uk::2d279831-978d-498d-a6c9-94522cf42cd0" providerId="AD" clId="Web-{46B71C6F-2E7C-B19D-ADE3-E8950BBE8BF8}"/>
    <pc:docChg chg="addSld modSld">
      <pc:chgData name="Bainbridge, Mia (RC0060590)" userId="S::rc0060590@student.riversidecollege.ac.uk::2d279831-978d-498d-a6c9-94522cf42cd0" providerId="AD" clId="Web-{46B71C6F-2E7C-B19D-ADE3-E8950BBE8BF8}" dt="2025-05-07T17:58:30.133" v="84"/>
      <pc:docMkLst>
        <pc:docMk/>
      </pc:docMkLst>
      <pc:sldChg chg="addSp modSp">
        <pc:chgData name="Bainbridge, Mia (RC0060590)" userId="S::rc0060590@student.riversidecollege.ac.uk::2d279831-978d-498d-a6c9-94522cf42cd0" providerId="AD" clId="Web-{46B71C6F-2E7C-B19D-ADE3-E8950BBE8BF8}" dt="2025-05-07T17:55:17.065" v="81" actId="1076"/>
        <pc:sldMkLst>
          <pc:docMk/>
          <pc:sldMk cId="3059222320" sldId="263"/>
        </pc:sldMkLst>
        <pc:spChg chg="mod">
          <ac:chgData name="Bainbridge, Mia (RC0060590)" userId="S::rc0060590@student.riversidecollege.ac.uk::2d279831-978d-498d-a6c9-94522cf42cd0" providerId="AD" clId="Web-{46B71C6F-2E7C-B19D-ADE3-E8950BBE8BF8}" dt="2025-05-07T17:24:45.824" v="68" actId="14100"/>
          <ac:spMkLst>
            <pc:docMk/>
            <pc:sldMk cId="3059222320" sldId="263"/>
            <ac:spMk id="4" creationId="{B3C14CB2-FFC0-E6DA-4375-29CF1FB0A739}"/>
          </ac:spMkLst>
        </pc:spChg>
        <pc:spChg chg="mod">
          <ac:chgData name="Bainbridge, Mia (RC0060590)" userId="S::rc0060590@student.riversidecollege.ac.uk::2d279831-978d-498d-a6c9-94522cf42cd0" providerId="AD" clId="Web-{46B71C6F-2E7C-B19D-ADE3-E8950BBE8BF8}" dt="2025-05-07T17:13:27.448" v="15" actId="14100"/>
          <ac:spMkLst>
            <pc:docMk/>
            <pc:sldMk cId="3059222320" sldId="263"/>
            <ac:spMk id="13" creationId="{FCCB5987-DC39-6257-0947-539CA2340652}"/>
          </ac:spMkLst>
        </pc:spChg>
      </pc:sldChg>
      <pc:sldChg chg="addSp delSp modSp new mod setBg">
        <pc:chgData name="Bainbridge, Mia (RC0060590)" userId="S::rc0060590@student.riversidecollege.ac.uk::2d279831-978d-498d-a6c9-94522cf42cd0" providerId="AD" clId="Web-{46B71C6F-2E7C-B19D-ADE3-E8950BBE8BF8}" dt="2025-05-07T17:58:30.133" v="84"/>
        <pc:sldMkLst>
          <pc:docMk/>
          <pc:sldMk cId="3364944481" sldId="264"/>
        </pc:sldMkLst>
        <pc:picChg chg="add mod">
          <ac:chgData name="Bainbridge, Mia (RC0060590)" userId="S::rc0060590@student.riversidecollege.ac.uk::2d279831-978d-498d-a6c9-94522cf42cd0" providerId="AD" clId="Web-{46B71C6F-2E7C-B19D-ADE3-E8950BBE8BF8}" dt="2025-05-07T17:58:30.133" v="84"/>
          <ac:picMkLst>
            <pc:docMk/>
            <pc:sldMk cId="3364944481" sldId="264"/>
            <ac:picMk id="5" creationId="{514F1F2C-FBA9-71E4-E2FD-3AF3B6AC9282}"/>
          </ac:picMkLst>
        </pc:picChg>
      </pc:sldChg>
    </pc:docChg>
  </pc:docChgLst>
  <pc:docChgLst>
    <pc:chgData name="Bainbridge, Mia (RC0060590)" userId="2d279831-978d-498d-a6c9-94522cf42cd0" providerId="ADAL" clId="{4B1BEEFF-B365-43B7-843E-40ECEC0679C5}"/>
    <pc:docChg chg="custSel addSld modSld">
      <pc:chgData name="Bainbridge, Mia (RC0060590)" userId="2d279831-978d-498d-a6c9-94522cf42cd0" providerId="ADAL" clId="{4B1BEEFF-B365-43B7-843E-40ECEC0679C5}" dt="2025-05-08T12:37:30.308" v="830" actId="1076"/>
      <pc:docMkLst>
        <pc:docMk/>
      </pc:docMkLst>
      <pc:sldChg chg="modTransition">
        <pc:chgData name="Bainbridge, Mia (RC0060590)" userId="2d279831-978d-498d-a6c9-94522cf42cd0" providerId="ADAL" clId="{4B1BEEFF-B365-43B7-843E-40ECEC0679C5}" dt="2025-05-08T12:34:24.308" v="791"/>
        <pc:sldMkLst>
          <pc:docMk/>
          <pc:sldMk cId="3245799203" sldId="257"/>
        </pc:sldMkLst>
      </pc:sldChg>
      <pc:sldChg chg="modTransition">
        <pc:chgData name="Bainbridge, Mia (RC0060590)" userId="2d279831-978d-498d-a6c9-94522cf42cd0" providerId="ADAL" clId="{4B1BEEFF-B365-43B7-843E-40ECEC0679C5}" dt="2025-05-08T12:34:27.285" v="792"/>
        <pc:sldMkLst>
          <pc:docMk/>
          <pc:sldMk cId="3791892472" sldId="258"/>
        </pc:sldMkLst>
      </pc:sldChg>
      <pc:sldChg chg="addSp modSp mod modTransition">
        <pc:chgData name="Bainbridge, Mia (RC0060590)" userId="2d279831-978d-498d-a6c9-94522cf42cd0" providerId="ADAL" clId="{4B1BEEFF-B365-43B7-843E-40ECEC0679C5}" dt="2025-05-08T12:37:30.308" v="830" actId="1076"/>
        <pc:sldMkLst>
          <pc:docMk/>
          <pc:sldMk cId="1407809399" sldId="259"/>
        </pc:sldMkLst>
        <pc:picChg chg="add mod">
          <ac:chgData name="Bainbridge, Mia (RC0060590)" userId="2d279831-978d-498d-a6c9-94522cf42cd0" providerId="ADAL" clId="{4B1BEEFF-B365-43B7-843E-40ECEC0679C5}" dt="2025-05-08T12:37:03.997" v="821" actId="1076"/>
          <ac:picMkLst>
            <pc:docMk/>
            <pc:sldMk cId="1407809399" sldId="259"/>
            <ac:picMk id="5" creationId="{58A6CD53-4C5C-8327-CEE7-72E203C1F559}"/>
          </ac:picMkLst>
        </pc:picChg>
        <pc:picChg chg="add mod">
          <ac:chgData name="Bainbridge, Mia (RC0060590)" userId="2d279831-978d-498d-a6c9-94522cf42cd0" providerId="ADAL" clId="{4B1BEEFF-B365-43B7-843E-40ECEC0679C5}" dt="2025-05-08T12:37:30.308" v="830" actId="1076"/>
          <ac:picMkLst>
            <pc:docMk/>
            <pc:sldMk cId="1407809399" sldId="259"/>
            <ac:picMk id="7" creationId="{077F461B-7939-411F-7A19-6A06E05A307D}"/>
          </ac:picMkLst>
        </pc:picChg>
      </pc:sldChg>
      <pc:sldChg chg="modTransition">
        <pc:chgData name="Bainbridge, Mia (RC0060590)" userId="2d279831-978d-498d-a6c9-94522cf42cd0" providerId="ADAL" clId="{4B1BEEFF-B365-43B7-843E-40ECEC0679C5}" dt="2025-05-08T12:34:53.542" v="801"/>
        <pc:sldMkLst>
          <pc:docMk/>
          <pc:sldMk cId="3387368137" sldId="260"/>
        </pc:sldMkLst>
      </pc:sldChg>
      <pc:sldChg chg="modTransition">
        <pc:chgData name="Bainbridge, Mia (RC0060590)" userId="2d279831-978d-498d-a6c9-94522cf42cd0" providerId="ADAL" clId="{4B1BEEFF-B365-43B7-843E-40ECEC0679C5}" dt="2025-05-08T12:35:41.502" v="809"/>
        <pc:sldMkLst>
          <pc:docMk/>
          <pc:sldMk cId="540605581" sldId="261"/>
        </pc:sldMkLst>
      </pc:sldChg>
      <pc:sldChg chg="modTransition">
        <pc:chgData name="Bainbridge, Mia (RC0060590)" userId="2d279831-978d-498d-a6c9-94522cf42cd0" providerId="ADAL" clId="{4B1BEEFF-B365-43B7-843E-40ECEC0679C5}" dt="2025-05-08T12:35:49.508" v="810"/>
        <pc:sldMkLst>
          <pc:docMk/>
          <pc:sldMk cId="3010013019" sldId="262"/>
        </pc:sldMkLst>
      </pc:sldChg>
      <pc:sldChg chg="addSp delSp modSp mod modTransition">
        <pc:chgData name="Bainbridge, Mia (RC0060590)" userId="2d279831-978d-498d-a6c9-94522cf42cd0" providerId="ADAL" clId="{4B1BEEFF-B365-43B7-843E-40ECEC0679C5}" dt="2025-05-08T12:35:52.289" v="811"/>
        <pc:sldMkLst>
          <pc:docMk/>
          <pc:sldMk cId="3059222320" sldId="263"/>
        </pc:sldMkLst>
        <pc:picChg chg="add mod">
          <ac:chgData name="Bainbridge, Mia (RC0060590)" userId="2d279831-978d-498d-a6c9-94522cf42cd0" providerId="ADAL" clId="{4B1BEEFF-B365-43B7-843E-40ECEC0679C5}" dt="2025-05-08T12:20:45.603" v="754" actId="1076"/>
          <ac:picMkLst>
            <pc:docMk/>
            <pc:sldMk cId="3059222320" sldId="263"/>
            <ac:picMk id="3" creationId="{50AF1228-AD6F-C391-CDF9-782ABE61476E}"/>
          </ac:picMkLst>
        </pc:picChg>
        <pc:picChg chg="mod ord">
          <ac:chgData name="Bainbridge, Mia (RC0060590)" userId="2d279831-978d-498d-a6c9-94522cf42cd0" providerId="ADAL" clId="{4B1BEEFF-B365-43B7-843E-40ECEC0679C5}" dt="2025-05-08T12:21:31.054" v="768" actId="1076"/>
          <ac:picMkLst>
            <pc:docMk/>
            <pc:sldMk cId="3059222320" sldId="263"/>
            <ac:picMk id="11" creationId="{841F08B7-DB22-057C-2A92-8369D3528BB4}"/>
          </ac:picMkLst>
        </pc:picChg>
        <pc:picChg chg="add mod">
          <ac:chgData name="Bainbridge, Mia (RC0060590)" userId="2d279831-978d-498d-a6c9-94522cf42cd0" providerId="ADAL" clId="{4B1BEEFF-B365-43B7-843E-40ECEC0679C5}" dt="2025-05-08T12:21:19.172" v="765" actId="1076"/>
          <ac:picMkLst>
            <pc:docMk/>
            <pc:sldMk cId="3059222320" sldId="263"/>
            <ac:picMk id="16" creationId="{AC673497-C9B0-BA3D-3D68-FEA3266AE186}"/>
          </ac:picMkLst>
        </pc:picChg>
      </pc:sldChg>
      <pc:sldChg chg="modTransition">
        <pc:chgData name="Bainbridge, Mia (RC0060590)" userId="2d279831-978d-498d-a6c9-94522cf42cd0" providerId="ADAL" clId="{4B1BEEFF-B365-43B7-843E-40ECEC0679C5}" dt="2025-05-08T12:36:01.624" v="812"/>
        <pc:sldMkLst>
          <pc:docMk/>
          <pc:sldMk cId="3364944481" sldId="264"/>
        </pc:sldMkLst>
      </pc:sldChg>
      <pc:sldChg chg="modTransition">
        <pc:chgData name="Bainbridge, Mia (RC0060590)" userId="2d279831-978d-498d-a6c9-94522cf42cd0" providerId="ADAL" clId="{4B1BEEFF-B365-43B7-843E-40ECEC0679C5}" dt="2025-05-08T12:36:14.230" v="814"/>
        <pc:sldMkLst>
          <pc:docMk/>
          <pc:sldMk cId="122344028" sldId="265"/>
        </pc:sldMkLst>
      </pc:sldChg>
      <pc:sldChg chg="modTransition">
        <pc:chgData name="Bainbridge, Mia (RC0060590)" userId="2d279831-978d-498d-a6c9-94522cf42cd0" providerId="ADAL" clId="{4B1BEEFF-B365-43B7-843E-40ECEC0679C5}" dt="2025-05-08T12:35:02.387" v="804"/>
        <pc:sldMkLst>
          <pc:docMk/>
          <pc:sldMk cId="416482889" sldId="266"/>
        </pc:sldMkLst>
      </pc:sldChg>
      <pc:sldChg chg="modTransition">
        <pc:chgData name="Bainbridge, Mia (RC0060590)" userId="2d279831-978d-498d-a6c9-94522cf42cd0" providerId="ADAL" clId="{4B1BEEFF-B365-43B7-843E-40ECEC0679C5}" dt="2025-05-08T12:34:56.340" v="802"/>
        <pc:sldMkLst>
          <pc:docMk/>
          <pc:sldMk cId="1972703600" sldId="267"/>
        </pc:sldMkLst>
      </pc:sldChg>
      <pc:sldChg chg="modTransition">
        <pc:chgData name="Bainbridge, Mia (RC0060590)" userId="2d279831-978d-498d-a6c9-94522cf42cd0" providerId="ADAL" clId="{4B1BEEFF-B365-43B7-843E-40ECEC0679C5}" dt="2025-05-08T12:35:11.132" v="806"/>
        <pc:sldMkLst>
          <pc:docMk/>
          <pc:sldMk cId="420852516" sldId="268"/>
        </pc:sldMkLst>
      </pc:sldChg>
      <pc:sldChg chg="addSp modSp mod modTransition modAnim modNotesTx">
        <pc:chgData name="Bainbridge, Mia (RC0060590)" userId="2d279831-978d-498d-a6c9-94522cf42cd0" providerId="ADAL" clId="{4B1BEEFF-B365-43B7-843E-40ECEC0679C5}" dt="2025-05-08T12:35:23.692" v="807"/>
        <pc:sldMkLst>
          <pc:docMk/>
          <pc:sldMk cId="3966134706" sldId="269"/>
        </pc:sldMkLst>
        <pc:spChg chg="mod">
          <ac:chgData name="Bainbridge, Mia (RC0060590)" userId="2d279831-978d-498d-a6c9-94522cf42cd0" providerId="ADAL" clId="{4B1BEEFF-B365-43B7-843E-40ECEC0679C5}" dt="2025-05-08T12:06:31.028" v="498" actId="27636"/>
          <ac:spMkLst>
            <pc:docMk/>
            <pc:sldMk cId="3966134706" sldId="269"/>
            <ac:spMk id="3" creationId="{6A71B7DA-E929-5510-F38C-DFCA32747658}"/>
          </ac:spMkLst>
        </pc:spChg>
        <pc:picChg chg="add mod">
          <ac:chgData name="Bainbridge, Mia (RC0060590)" userId="2d279831-978d-498d-a6c9-94522cf42cd0" providerId="ADAL" clId="{4B1BEEFF-B365-43B7-843E-40ECEC0679C5}" dt="2025-05-08T12:13:32.017" v="668" actId="1076"/>
          <ac:picMkLst>
            <pc:docMk/>
            <pc:sldMk cId="3966134706" sldId="269"/>
            <ac:picMk id="4" creationId="{1895FB1B-4618-2EF5-5023-0C1B6AB96914}"/>
          </ac:picMkLst>
        </pc:picChg>
      </pc:sldChg>
      <pc:sldChg chg="addSp delSp modSp new mod modTransition setBg modAnim">
        <pc:chgData name="Bainbridge, Mia (RC0060590)" userId="2d279831-978d-498d-a6c9-94522cf42cd0" providerId="ADAL" clId="{4B1BEEFF-B365-43B7-843E-40ECEC0679C5}" dt="2025-05-08T12:35:34.683" v="808"/>
        <pc:sldMkLst>
          <pc:docMk/>
          <pc:sldMk cId="3360060621" sldId="270"/>
        </pc:sldMkLst>
        <pc:picChg chg="add mod">
          <ac:chgData name="Bainbridge, Mia (RC0060590)" userId="2d279831-978d-498d-a6c9-94522cf42cd0" providerId="ADAL" clId="{4B1BEEFF-B365-43B7-843E-40ECEC0679C5}" dt="2025-05-08T12:29:06.340" v="786" actId="1076"/>
          <ac:picMkLst>
            <pc:docMk/>
            <pc:sldMk cId="3360060621" sldId="270"/>
            <ac:picMk id="4" creationId="{8E9651C2-836C-9D1B-A925-D3CCA6BB1EC8}"/>
          </ac:picMkLst>
        </pc:picChg>
      </pc:sldChg>
    </pc:docChg>
  </pc:docChgLst>
  <pc:docChgLst>
    <pc:chgData name="Bainbridge, Mia (RC0060590)" userId="S::rc0060590@student.riversidecollege.ac.uk::2d279831-978d-498d-a6c9-94522cf42cd0" providerId="AD" clId="Web-{F901957D-C3BF-9A1D-115E-4A611392F120}"/>
    <pc:docChg chg="addSld modSld">
      <pc:chgData name="Bainbridge, Mia (RC0060590)" userId="S::rc0060590@student.riversidecollege.ac.uk::2d279831-978d-498d-a6c9-94522cf42cd0" providerId="AD" clId="Web-{F901957D-C3BF-9A1D-115E-4A611392F120}" dt="2025-05-10T20:12:33.746" v="118" actId="1076"/>
      <pc:docMkLst>
        <pc:docMk/>
      </pc:docMkLst>
      <pc:sldChg chg="modSp">
        <pc:chgData name="Bainbridge, Mia (RC0060590)" userId="S::rc0060590@student.riversidecollege.ac.uk::2d279831-978d-498d-a6c9-94522cf42cd0" providerId="AD" clId="Web-{F901957D-C3BF-9A1D-115E-4A611392F120}" dt="2025-05-10T19:57:28.198" v="1" actId="1076"/>
        <pc:sldMkLst>
          <pc:docMk/>
          <pc:sldMk cId="3966134706" sldId="269"/>
        </pc:sldMkLst>
        <pc:picChg chg="mod">
          <ac:chgData name="Bainbridge, Mia (RC0060590)" userId="S::rc0060590@student.riversidecollege.ac.uk::2d279831-978d-498d-a6c9-94522cf42cd0" providerId="AD" clId="Web-{F901957D-C3BF-9A1D-115E-4A611392F120}" dt="2025-05-10T19:57:28.198" v="1" actId="1076"/>
          <ac:picMkLst>
            <pc:docMk/>
            <pc:sldMk cId="3966134706" sldId="269"/>
            <ac:picMk id="4" creationId="{1895FB1B-4618-2EF5-5023-0C1B6AB96914}"/>
          </ac:picMkLst>
        </pc:picChg>
      </pc:sldChg>
      <pc:sldChg chg="modSp new mod setBg">
        <pc:chgData name="Bainbridge, Mia (RC0060590)" userId="S::rc0060590@student.riversidecollege.ac.uk::2d279831-978d-498d-a6c9-94522cf42cd0" providerId="AD" clId="Web-{F901957D-C3BF-9A1D-115E-4A611392F120}" dt="2025-05-10T20:12:33.746" v="118" actId="1076"/>
        <pc:sldMkLst>
          <pc:docMk/>
          <pc:sldMk cId="848709617" sldId="275"/>
        </pc:sldMkLst>
        <pc:spChg chg="mod">
          <ac:chgData name="Bainbridge, Mia (RC0060590)" userId="S::rc0060590@student.riversidecollege.ac.uk::2d279831-978d-498d-a6c9-94522cf42cd0" providerId="AD" clId="Web-{F901957D-C3BF-9A1D-115E-4A611392F120}" dt="2025-05-10T20:08:19.466" v="15" actId="1076"/>
          <ac:spMkLst>
            <pc:docMk/>
            <pc:sldMk cId="848709617" sldId="275"/>
            <ac:spMk id="2" creationId="{2D4AA8A2-4AFD-54AC-AF46-F4A477EE71AA}"/>
          </ac:spMkLst>
        </pc:spChg>
        <pc:spChg chg="mod">
          <ac:chgData name="Bainbridge, Mia (RC0060590)" userId="S::rc0060590@student.riversidecollege.ac.uk::2d279831-978d-498d-a6c9-94522cf42cd0" providerId="AD" clId="Web-{F901957D-C3BF-9A1D-115E-4A611392F120}" dt="2025-05-10T20:12:33.746" v="118" actId="1076"/>
          <ac:spMkLst>
            <pc:docMk/>
            <pc:sldMk cId="848709617" sldId="275"/>
            <ac:spMk id="3" creationId="{86AD1B7F-DA60-AC83-6345-824343868CCE}"/>
          </ac:spMkLst>
        </pc:spChg>
      </pc:sldChg>
    </pc:docChg>
  </pc:docChgLst>
  <pc:docChgLst>
    <pc:chgData name="Bainbridge, Mia (RC0060590)" userId="S::rc0060590@student.riversidecollege.ac.uk::2d279831-978d-498d-a6c9-94522cf42cd0" providerId="AD" clId="Web-{7C6799B4-0F61-4DE8-BCB3-4BA7B7E81EEF}"/>
    <pc:docChg chg="addSld modSld">
      <pc:chgData name="Bainbridge, Mia (RC0060590)" userId="S::rc0060590@student.riversidecollege.ac.uk::2d279831-978d-498d-a6c9-94522cf42cd0" providerId="AD" clId="Web-{7C6799B4-0F61-4DE8-BCB3-4BA7B7E81EEF}" dt="2025-05-07T18:48:40.915" v="555" actId="20577"/>
      <pc:docMkLst>
        <pc:docMk/>
      </pc:docMkLst>
      <pc:sldChg chg="delSp modSp">
        <pc:chgData name="Bainbridge, Mia (RC0060590)" userId="S::rc0060590@student.riversidecollege.ac.uk::2d279831-978d-498d-a6c9-94522cf42cd0" providerId="AD" clId="Web-{7C6799B4-0F61-4DE8-BCB3-4BA7B7E81EEF}" dt="2025-05-07T18:01:10.404" v="12"/>
        <pc:sldMkLst>
          <pc:docMk/>
          <pc:sldMk cId="3059222320" sldId="263"/>
        </pc:sldMkLst>
      </pc:sldChg>
      <pc:sldChg chg="modSp new mod setBg modNotes">
        <pc:chgData name="Bainbridge, Mia (RC0060590)" userId="S::rc0060590@student.riversidecollege.ac.uk::2d279831-978d-498d-a6c9-94522cf42cd0" providerId="AD" clId="Web-{7C6799B4-0F61-4DE8-BCB3-4BA7B7E81EEF}" dt="2025-05-07T18:08:42.556" v="220" actId="20577"/>
        <pc:sldMkLst>
          <pc:docMk/>
          <pc:sldMk cId="122344028" sldId="265"/>
        </pc:sldMkLst>
        <pc:spChg chg="mod">
          <ac:chgData name="Bainbridge, Mia (RC0060590)" userId="S::rc0060590@student.riversidecollege.ac.uk::2d279831-978d-498d-a6c9-94522cf42cd0" providerId="AD" clId="Web-{7C6799B4-0F61-4DE8-BCB3-4BA7B7E81EEF}" dt="2025-05-07T18:03:26.173" v="22" actId="20577"/>
          <ac:spMkLst>
            <pc:docMk/>
            <pc:sldMk cId="122344028" sldId="265"/>
            <ac:spMk id="2" creationId="{EAFFF024-657F-3F24-AA54-9994608552C8}"/>
          </ac:spMkLst>
        </pc:spChg>
        <pc:spChg chg="mod">
          <ac:chgData name="Bainbridge, Mia (RC0060590)" userId="S::rc0060590@student.riversidecollege.ac.uk::2d279831-978d-498d-a6c9-94522cf42cd0" providerId="AD" clId="Web-{7C6799B4-0F61-4DE8-BCB3-4BA7B7E81EEF}" dt="2025-05-07T18:08:42.556" v="220" actId="20577"/>
          <ac:spMkLst>
            <pc:docMk/>
            <pc:sldMk cId="122344028" sldId="265"/>
            <ac:spMk id="3" creationId="{769F4680-770A-85B6-4582-10CBD1F23DA6}"/>
          </ac:spMkLst>
        </pc:spChg>
      </pc:sldChg>
      <pc:sldChg chg="modSp new mod setBg modNotes">
        <pc:chgData name="Bainbridge, Mia (RC0060590)" userId="S::rc0060590@student.riversidecollege.ac.uk::2d279831-978d-498d-a6c9-94522cf42cd0" providerId="AD" clId="Web-{7C6799B4-0F61-4DE8-BCB3-4BA7B7E81EEF}" dt="2025-05-07T18:20:29.278" v="407"/>
        <pc:sldMkLst>
          <pc:docMk/>
          <pc:sldMk cId="416482889" sldId="266"/>
        </pc:sldMkLst>
        <pc:spChg chg="mod">
          <ac:chgData name="Bainbridge, Mia (RC0060590)" userId="S::rc0060590@student.riversidecollege.ac.uk::2d279831-978d-498d-a6c9-94522cf42cd0" providerId="AD" clId="Web-{7C6799B4-0F61-4DE8-BCB3-4BA7B7E81EEF}" dt="2025-05-07T18:16:31.787" v="240" actId="20577"/>
          <ac:spMkLst>
            <pc:docMk/>
            <pc:sldMk cId="416482889" sldId="266"/>
            <ac:spMk id="2" creationId="{A6F3C572-7C0D-4AF4-04BB-61306576653F}"/>
          </ac:spMkLst>
        </pc:spChg>
        <pc:spChg chg="mod">
          <ac:chgData name="Bainbridge, Mia (RC0060590)" userId="S::rc0060590@student.riversidecollege.ac.uk::2d279831-978d-498d-a6c9-94522cf42cd0" providerId="AD" clId="Web-{7C6799B4-0F61-4DE8-BCB3-4BA7B7E81EEF}" dt="2025-05-07T18:17:59.711" v="287" actId="20577"/>
          <ac:spMkLst>
            <pc:docMk/>
            <pc:sldMk cId="416482889" sldId="266"/>
            <ac:spMk id="3" creationId="{F8D3EBF7-515B-1AD1-17F9-45FC471F406F}"/>
          </ac:spMkLst>
        </pc:spChg>
      </pc:sldChg>
      <pc:sldChg chg="addSp delSp modSp new mod setBg">
        <pc:chgData name="Bainbridge, Mia (RC0060590)" userId="S::rc0060590@student.riversidecollege.ac.uk::2d279831-978d-498d-a6c9-94522cf42cd0" providerId="AD" clId="Web-{7C6799B4-0F61-4DE8-BCB3-4BA7B7E81EEF}" dt="2025-05-07T18:14:55.379" v="230" actId="14100"/>
        <pc:sldMkLst>
          <pc:docMk/>
          <pc:sldMk cId="1972703600" sldId="267"/>
        </pc:sldMkLst>
        <pc:picChg chg="add mod">
          <ac:chgData name="Bainbridge, Mia (RC0060590)" userId="S::rc0060590@student.riversidecollege.ac.uk::2d279831-978d-498d-a6c9-94522cf42cd0" providerId="AD" clId="Web-{7C6799B4-0F61-4DE8-BCB3-4BA7B7E81EEF}" dt="2025-05-07T18:14:55.379" v="230" actId="14100"/>
          <ac:picMkLst>
            <pc:docMk/>
            <pc:sldMk cId="1972703600" sldId="267"/>
            <ac:picMk id="4" creationId="{126D946F-7BFA-040F-F91D-47B436809578}"/>
          </ac:picMkLst>
        </pc:picChg>
      </pc:sldChg>
      <pc:sldChg chg="addSp delSp modSp new mod setBg">
        <pc:chgData name="Bainbridge, Mia (RC0060590)" userId="S::rc0060590@student.riversidecollege.ac.uk::2d279831-978d-498d-a6c9-94522cf42cd0" providerId="AD" clId="Web-{7C6799B4-0F61-4DE8-BCB3-4BA7B7E81EEF}" dt="2025-05-07T18:41:58.291" v="488" actId="1076"/>
        <pc:sldMkLst>
          <pc:docMk/>
          <pc:sldMk cId="420852516" sldId="268"/>
        </pc:sldMkLst>
        <pc:spChg chg="add mod">
          <ac:chgData name="Bainbridge, Mia (RC0060590)" userId="S::rc0060590@student.riversidecollege.ac.uk::2d279831-978d-498d-a6c9-94522cf42cd0" providerId="AD" clId="Web-{7C6799B4-0F61-4DE8-BCB3-4BA7B7E81EEF}" dt="2025-05-07T18:41:58.291" v="488" actId="1076"/>
          <ac:spMkLst>
            <pc:docMk/>
            <pc:sldMk cId="420852516" sldId="268"/>
            <ac:spMk id="9" creationId="{178F05A6-3BC3-E75F-9DC0-01B153D6CEAF}"/>
          </ac:spMkLst>
        </pc:spChg>
        <pc:picChg chg="add mod">
          <ac:chgData name="Bainbridge, Mia (RC0060590)" userId="S::rc0060590@student.riversidecollege.ac.uk::2d279831-978d-498d-a6c9-94522cf42cd0" providerId="AD" clId="Web-{7C6799B4-0F61-4DE8-BCB3-4BA7B7E81EEF}" dt="2025-05-07T18:38:09.976" v="451" actId="1076"/>
          <ac:picMkLst>
            <pc:docMk/>
            <pc:sldMk cId="420852516" sldId="268"/>
            <ac:picMk id="4" creationId="{27FB0FA0-B756-8EB4-F4C7-B96D5F277903}"/>
          </ac:picMkLst>
        </pc:picChg>
        <pc:picChg chg="add mod">
          <ac:chgData name="Bainbridge, Mia (RC0060590)" userId="S::rc0060590@student.riversidecollege.ac.uk::2d279831-978d-498d-a6c9-94522cf42cd0" providerId="AD" clId="Web-{7C6799B4-0F61-4DE8-BCB3-4BA7B7E81EEF}" dt="2025-05-07T18:37:53.053" v="444" actId="1076"/>
          <ac:picMkLst>
            <pc:docMk/>
            <pc:sldMk cId="420852516" sldId="268"/>
            <ac:picMk id="5" creationId="{15FB70EF-6259-980A-431E-25D58F48DB7D}"/>
          </ac:picMkLst>
        </pc:picChg>
        <pc:picChg chg="add mod">
          <ac:chgData name="Bainbridge, Mia (RC0060590)" userId="S::rc0060590@student.riversidecollege.ac.uk::2d279831-978d-498d-a6c9-94522cf42cd0" providerId="AD" clId="Web-{7C6799B4-0F61-4DE8-BCB3-4BA7B7E81EEF}" dt="2025-05-07T18:41:40.070" v="486" actId="1076"/>
          <ac:picMkLst>
            <pc:docMk/>
            <pc:sldMk cId="420852516" sldId="268"/>
            <ac:picMk id="6" creationId="{04CF6315-71FE-2EF6-BA1B-D7682A231F08}"/>
          </ac:picMkLst>
        </pc:picChg>
        <pc:picChg chg="add mod">
          <ac:chgData name="Bainbridge, Mia (RC0060590)" userId="S::rc0060590@student.riversidecollege.ac.uk::2d279831-978d-498d-a6c9-94522cf42cd0" providerId="AD" clId="Web-{7C6799B4-0F61-4DE8-BCB3-4BA7B7E81EEF}" dt="2025-05-07T18:37:49.287" v="442" actId="1076"/>
          <ac:picMkLst>
            <pc:docMk/>
            <pc:sldMk cId="420852516" sldId="268"/>
            <ac:picMk id="7" creationId="{5948434A-B847-697A-B2CD-4A2ACE877B33}"/>
          </ac:picMkLst>
        </pc:picChg>
        <pc:picChg chg="add mod">
          <ac:chgData name="Bainbridge, Mia (RC0060590)" userId="S::rc0060590@student.riversidecollege.ac.uk::2d279831-978d-498d-a6c9-94522cf42cd0" providerId="AD" clId="Web-{7C6799B4-0F61-4DE8-BCB3-4BA7B7E81EEF}" dt="2025-05-07T18:41:44.883" v="487" actId="14100"/>
          <ac:picMkLst>
            <pc:docMk/>
            <pc:sldMk cId="420852516" sldId="268"/>
            <ac:picMk id="8" creationId="{AD467704-E562-A41C-BAB9-16A44EB16983}"/>
          </ac:picMkLst>
        </pc:picChg>
      </pc:sldChg>
      <pc:sldChg chg="modSp new mod setBg">
        <pc:chgData name="Bainbridge, Mia (RC0060590)" userId="S::rc0060590@student.riversidecollege.ac.uk::2d279831-978d-498d-a6c9-94522cf42cd0" providerId="AD" clId="Web-{7C6799B4-0F61-4DE8-BCB3-4BA7B7E81EEF}" dt="2025-05-07T18:48:40.915" v="555" actId="20577"/>
        <pc:sldMkLst>
          <pc:docMk/>
          <pc:sldMk cId="3966134706" sldId="269"/>
        </pc:sldMkLst>
        <pc:spChg chg="mod">
          <ac:chgData name="Bainbridge, Mia (RC0060590)" userId="S::rc0060590@student.riversidecollege.ac.uk::2d279831-978d-498d-a6c9-94522cf42cd0" providerId="AD" clId="Web-{7C6799B4-0F61-4DE8-BCB3-4BA7B7E81EEF}" dt="2025-05-07T18:45:45.980" v="512" actId="20577"/>
          <ac:spMkLst>
            <pc:docMk/>
            <pc:sldMk cId="3966134706" sldId="269"/>
            <ac:spMk id="2" creationId="{38A07AEE-ECF3-33C9-91E7-FD68AFA00D91}"/>
          </ac:spMkLst>
        </pc:spChg>
        <pc:spChg chg="mod">
          <ac:chgData name="Bainbridge, Mia (RC0060590)" userId="S::rc0060590@student.riversidecollege.ac.uk::2d279831-978d-498d-a6c9-94522cf42cd0" providerId="AD" clId="Web-{7C6799B4-0F61-4DE8-BCB3-4BA7B7E81EEF}" dt="2025-05-07T18:48:40.915" v="555" actId="20577"/>
          <ac:spMkLst>
            <pc:docMk/>
            <pc:sldMk cId="3966134706" sldId="269"/>
            <ac:spMk id="3" creationId="{6A71B7DA-E929-5510-F38C-DFCA32747658}"/>
          </ac:spMkLst>
        </pc:spChg>
      </pc:sldChg>
    </pc:docChg>
  </pc:docChgLst>
  <pc:docChgLst>
    <pc:chgData name="Bainbridge, Mia (RC0060590)" userId="S::rc0060590@student.riversidecollege.ac.uk::2d279831-978d-498d-a6c9-94522cf42cd0" providerId="AD" clId="Web-{6C8F4E1B-8895-A780-47A4-DEA468581065}"/>
    <pc:docChg chg="modSld">
      <pc:chgData name="Bainbridge, Mia (RC0060590)" userId="S::rc0060590@student.riversidecollege.ac.uk::2d279831-978d-498d-a6c9-94522cf42cd0" providerId="AD" clId="Web-{6C8F4E1B-8895-A780-47A4-DEA468581065}" dt="2025-05-12T08:16:25.388" v="4"/>
      <pc:docMkLst>
        <pc:docMk/>
      </pc:docMkLst>
      <pc:sldChg chg="modNotes">
        <pc:chgData name="Bainbridge, Mia (RC0060590)" userId="S::rc0060590@student.riversidecollege.ac.uk::2d279831-978d-498d-a6c9-94522cf42cd0" providerId="AD" clId="Web-{6C8F4E1B-8895-A780-47A4-DEA468581065}" dt="2025-05-12T08:16:25.388" v="4"/>
        <pc:sldMkLst>
          <pc:docMk/>
          <pc:sldMk cId="3245799203" sldId="257"/>
        </pc:sldMkLst>
      </pc:sldChg>
    </pc:docChg>
  </pc:docChgLst>
  <pc:docChgLst>
    <pc:chgData name="Bainbridge, Mia (RC0060590)" userId="S::rc0060590@student.riversidecollege.ac.uk::2d279831-978d-498d-a6c9-94522cf42cd0" providerId="AD" clId="Web-{DD756F8D-D66A-4630-B084-CF815B821425}"/>
    <pc:docChg chg="modSld">
      <pc:chgData name="Bainbridge, Mia (RC0060590)" userId="S::rc0060590@student.riversidecollege.ac.uk::2d279831-978d-498d-a6c9-94522cf42cd0" providerId="AD" clId="Web-{DD756F8D-D66A-4630-B084-CF815B821425}" dt="2025-05-10T20:18:21.762" v="136" actId="1076"/>
      <pc:docMkLst>
        <pc:docMk/>
      </pc:docMkLst>
      <pc:sldChg chg="modNotes">
        <pc:chgData name="Bainbridge, Mia (RC0060590)" userId="S::rc0060590@student.riversidecollege.ac.uk::2d279831-978d-498d-a6c9-94522cf42cd0" providerId="AD" clId="Web-{DD756F8D-D66A-4630-B084-CF815B821425}" dt="2025-05-10T20:16:21.541" v="129"/>
        <pc:sldMkLst>
          <pc:docMk/>
          <pc:sldMk cId="3245799203" sldId="257"/>
        </pc:sldMkLst>
      </pc:sldChg>
      <pc:sldChg chg="modSp">
        <pc:chgData name="Bainbridge, Mia (RC0060590)" userId="S::rc0060590@student.riversidecollege.ac.uk::2d279831-978d-498d-a6c9-94522cf42cd0" providerId="AD" clId="Web-{DD756F8D-D66A-4630-B084-CF815B821425}" dt="2025-05-10T20:18:21.762" v="136" actId="1076"/>
        <pc:sldMkLst>
          <pc:docMk/>
          <pc:sldMk cId="1407809399" sldId="259"/>
        </pc:sldMkLst>
        <pc:picChg chg="mod">
          <ac:chgData name="Bainbridge, Mia (RC0060590)" userId="S::rc0060590@student.riversidecollege.ac.uk::2d279831-978d-498d-a6c9-94522cf42cd0" providerId="AD" clId="Web-{DD756F8D-D66A-4630-B084-CF815B821425}" dt="2025-05-10T20:18:21.762" v="136" actId="1076"/>
          <ac:picMkLst>
            <pc:docMk/>
            <pc:sldMk cId="1407809399" sldId="259"/>
            <ac:picMk id="5" creationId="{58A6CD53-4C5C-8327-CEE7-72E203C1F559}"/>
          </ac:picMkLst>
        </pc:picChg>
      </pc:sldChg>
      <pc:sldChg chg="addSp modSp">
        <pc:chgData name="Bainbridge, Mia (RC0060590)" userId="S::rc0060590@student.riversidecollege.ac.uk::2d279831-978d-498d-a6c9-94522cf42cd0" providerId="AD" clId="Web-{DD756F8D-D66A-4630-B084-CF815B821425}" dt="2025-05-10T20:17:55.621" v="135" actId="1076"/>
        <pc:sldMkLst>
          <pc:docMk/>
          <pc:sldMk cId="556876650" sldId="273"/>
        </pc:sldMkLst>
        <pc:picChg chg="add mod">
          <ac:chgData name="Bainbridge, Mia (RC0060590)" userId="S::rc0060590@student.riversidecollege.ac.uk::2d279831-978d-498d-a6c9-94522cf42cd0" providerId="AD" clId="Web-{DD756F8D-D66A-4630-B084-CF815B821425}" dt="2025-05-10T20:17:55.621" v="135" actId="1076"/>
          <ac:picMkLst>
            <pc:docMk/>
            <pc:sldMk cId="556876650" sldId="273"/>
            <ac:picMk id="4" creationId="{95A5520F-17F1-D148-CE9C-1358F75A2948}"/>
          </ac:picMkLst>
        </pc:picChg>
      </pc:sldChg>
    </pc:docChg>
  </pc:docChgLst>
  <pc:docChgLst>
    <pc:chgData name="Bainbridge, Mia (RC0060590)" userId="2d279831-978d-498d-a6c9-94522cf42cd0" providerId="ADAL" clId="{296AA175-5CC4-4E50-ADEA-B915A53D0B09}"/>
    <pc:docChg chg="custSel modSld">
      <pc:chgData name="Bainbridge, Mia (RC0060590)" userId="2d279831-978d-498d-a6c9-94522cf42cd0" providerId="ADAL" clId="{296AA175-5CC4-4E50-ADEA-B915A53D0B09}" dt="2025-04-28T15:19:17.026" v="275" actId="5793"/>
      <pc:docMkLst>
        <pc:docMk/>
      </pc:docMkLst>
      <pc:sldChg chg="addSp delSp modSp mod">
        <pc:chgData name="Bainbridge, Mia (RC0060590)" userId="2d279831-978d-498d-a6c9-94522cf42cd0" providerId="ADAL" clId="{296AA175-5CC4-4E50-ADEA-B915A53D0B09}" dt="2025-04-28T15:19:17.026" v="275" actId="5793"/>
        <pc:sldMkLst>
          <pc:docMk/>
          <pc:sldMk cId="3059222320" sldId="263"/>
        </pc:sldMkLst>
        <pc:spChg chg="add mod">
          <ac:chgData name="Bainbridge, Mia (RC0060590)" userId="2d279831-978d-498d-a6c9-94522cf42cd0" providerId="ADAL" clId="{296AA175-5CC4-4E50-ADEA-B915A53D0B09}" dt="2025-04-28T15:19:17.026" v="275" actId="5793"/>
          <ac:spMkLst>
            <pc:docMk/>
            <pc:sldMk cId="3059222320" sldId="263"/>
            <ac:spMk id="4" creationId="{B3C14CB2-FFC0-E6DA-4375-29CF1FB0A739}"/>
          </ac:spMkLst>
        </pc:spChg>
      </pc:sldChg>
    </pc:docChg>
  </pc:docChgLst>
  <pc:docChgLst>
    <pc:chgData name="Bainbridge, Mia (RC0060590)" userId="S::rc0060590@student.riversidecollege.ac.uk::2d279831-978d-498d-a6c9-94522cf42cd0" providerId="AD" clId="Web-{A4394A24-6B15-4695-BDF3-162D38E4E499}"/>
    <pc:docChg chg="addSld modSld">
      <pc:chgData name="Bainbridge, Mia (RC0060590)" userId="S::rc0060590@student.riversidecollege.ac.uk::2d279831-978d-498d-a6c9-94522cf42cd0" providerId="AD" clId="Web-{A4394A24-6B15-4695-BDF3-162D38E4E499}" dt="2025-05-10T20:27:29.953" v="75" actId="20577"/>
      <pc:docMkLst>
        <pc:docMk/>
      </pc:docMkLst>
      <pc:sldChg chg="addAnim">
        <pc:chgData name="Bainbridge, Mia (RC0060590)" userId="S::rc0060590@student.riversidecollege.ac.uk::2d279831-978d-498d-a6c9-94522cf42cd0" providerId="AD" clId="Web-{A4394A24-6B15-4695-BDF3-162D38E4E499}" dt="2025-05-10T20:24:02.816" v="38"/>
        <pc:sldMkLst>
          <pc:docMk/>
          <pc:sldMk cId="540605581" sldId="261"/>
        </pc:sldMkLst>
      </pc:sldChg>
      <pc:sldChg chg="addAnim">
        <pc:chgData name="Bainbridge, Mia (RC0060590)" userId="S::rc0060590@student.riversidecollege.ac.uk::2d279831-978d-498d-a6c9-94522cf42cd0" providerId="AD" clId="Web-{A4394A24-6B15-4695-BDF3-162D38E4E499}" dt="2025-05-10T20:24:15.817" v="40"/>
        <pc:sldMkLst>
          <pc:docMk/>
          <pc:sldMk cId="3010013019" sldId="262"/>
        </pc:sldMkLst>
      </pc:sldChg>
      <pc:sldChg chg="addAnim delAnim">
        <pc:chgData name="Bainbridge, Mia (RC0060590)" userId="S::rc0060590@student.riversidecollege.ac.uk::2d279831-978d-498d-a6c9-94522cf42cd0" providerId="AD" clId="Web-{A4394A24-6B15-4695-BDF3-162D38E4E499}" dt="2025-05-10T20:24:31.442" v="43"/>
        <pc:sldMkLst>
          <pc:docMk/>
          <pc:sldMk cId="3059222320" sldId="263"/>
        </pc:sldMkLst>
      </pc:sldChg>
      <pc:sldChg chg="addAnim">
        <pc:chgData name="Bainbridge, Mia (RC0060590)" userId="S::rc0060590@student.riversidecollege.ac.uk::2d279831-978d-498d-a6c9-94522cf42cd0" providerId="AD" clId="Web-{A4394A24-6B15-4695-BDF3-162D38E4E499}" dt="2025-05-10T20:24:43.130" v="45"/>
        <pc:sldMkLst>
          <pc:docMk/>
          <pc:sldMk cId="122344028" sldId="265"/>
        </pc:sldMkLst>
      </pc:sldChg>
      <pc:sldChg chg="addSp modSp addAnim modAnim">
        <pc:chgData name="Bainbridge, Mia (RC0060590)" userId="S::rc0060590@student.riversidecollege.ac.uk::2d279831-978d-498d-a6c9-94522cf42cd0" providerId="AD" clId="Web-{A4394A24-6B15-4695-BDF3-162D38E4E499}" dt="2025-05-10T20:22:22.403" v="27"/>
        <pc:sldMkLst>
          <pc:docMk/>
          <pc:sldMk cId="656983698" sldId="271"/>
        </pc:sldMkLst>
        <pc:picChg chg="add mod">
          <ac:chgData name="Bainbridge, Mia (RC0060590)" userId="S::rc0060590@student.riversidecollege.ac.uk::2d279831-978d-498d-a6c9-94522cf42cd0" providerId="AD" clId="Web-{A4394A24-6B15-4695-BDF3-162D38E4E499}" dt="2025-05-10T20:20:24.595" v="10" actId="14100"/>
          <ac:picMkLst>
            <pc:docMk/>
            <pc:sldMk cId="656983698" sldId="271"/>
            <ac:picMk id="2" creationId="{1CF43C19-6B1F-6310-98C7-BC1F1D4E8FB4}"/>
          </ac:picMkLst>
        </pc:picChg>
        <pc:picChg chg="add mod">
          <ac:chgData name="Bainbridge, Mia (RC0060590)" userId="S::rc0060590@student.riversidecollege.ac.uk::2d279831-978d-498d-a6c9-94522cf42cd0" providerId="AD" clId="Web-{A4394A24-6B15-4695-BDF3-162D38E4E499}" dt="2025-05-10T20:20:43.923" v="14" actId="14100"/>
          <ac:picMkLst>
            <pc:docMk/>
            <pc:sldMk cId="656983698" sldId="271"/>
            <ac:picMk id="4" creationId="{67006A54-506D-32D5-F106-885A0B592847}"/>
          </ac:picMkLst>
        </pc:picChg>
      </pc:sldChg>
      <pc:sldChg chg="modTransition addAnim">
        <pc:chgData name="Bainbridge, Mia (RC0060590)" userId="S::rc0060590@student.riversidecollege.ac.uk::2d279831-978d-498d-a6c9-94522cf42cd0" providerId="AD" clId="Web-{A4394A24-6B15-4695-BDF3-162D38E4E499}" dt="2025-05-10T20:23:08.608" v="29"/>
        <pc:sldMkLst>
          <pc:docMk/>
          <pc:sldMk cId="1193007367" sldId="272"/>
        </pc:sldMkLst>
      </pc:sldChg>
      <pc:sldChg chg="addSp delSp modSp modTransition addAnim">
        <pc:chgData name="Bainbridge, Mia (RC0060590)" userId="S::rc0060590@student.riversidecollege.ac.uk::2d279831-978d-498d-a6c9-94522cf42cd0" providerId="AD" clId="Web-{A4394A24-6B15-4695-BDF3-162D38E4E499}" dt="2025-05-10T20:23:36.468" v="34"/>
        <pc:sldMkLst>
          <pc:docMk/>
          <pc:sldMk cId="556876650" sldId="273"/>
        </pc:sldMkLst>
        <pc:picChg chg="add mod">
          <ac:chgData name="Bainbridge, Mia (RC0060590)" userId="S::rc0060590@student.riversidecollege.ac.uk::2d279831-978d-498d-a6c9-94522cf42cd0" providerId="AD" clId="Web-{A4394A24-6B15-4695-BDF3-162D38E4E499}" dt="2025-05-10T20:21:27.175" v="19" actId="1076"/>
          <ac:picMkLst>
            <pc:docMk/>
            <pc:sldMk cId="556876650" sldId="273"/>
            <ac:picMk id="6" creationId="{B87EC65F-84E1-9CD1-3444-4AC478253060}"/>
          </ac:picMkLst>
        </pc:picChg>
      </pc:sldChg>
      <pc:sldChg chg="modTransition addAnim">
        <pc:chgData name="Bainbridge, Mia (RC0060590)" userId="S::rc0060590@student.riversidecollege.ac.uk::2d279831-978d-498d-a6c9-94522cf42cd0" providerId="AD" clId="Web-{A4394A24-6B15-4695-BDF3-162D38E4E499}" dt="2025-05-10T20:23:54.160" v="37"/>
        <pc:sldMkLst>
          <pc:docMk/>
          <pc:sldMk cId="848709617" sldId="275"/>
        </pc:sldMkLst>
      </pc:sldChg>
      <pc:sldChg chg="addSp delSp modSp new mod setBg">
        <pc:chgData name="Bainbridge, Mia (RC0060590)" userId="S::rc0060590@student.riversidecollege.ac.uk::2d279831-978d-498d-a6c9-94522cf42cd0" providerId="AD" clId="Web-{A4394A24-6B15-4695-BDF3-162D38E4E499}" dt="2025-05-10T20:27:29.953" v="75" actId="20577"/>
        <pc:sldMkLst>
          <pc:docMk/>
          <pc:sldMk cId="413728441" sldId="276"/>
        </pc:sldMkLst>
        <pc:spChg chg="add mod">
          <ac:chgData name="Bainbridge, Mia (RC0060590)" userId="S::rc0060590@student.riversidecollege.ac.uk::2d279831-978d-498d-a6c9-94522cf42cd0" providerId="AD" clId="Web-{A4394A24-6B15-4695-BDF3-162D38E4E499}" dt="2025-05-10T20:27:29.953" v="75" actId="20577"/>
          <ac:spMkLst>
            <pc:docMk/>
            <pc:sldMk cId="413728441" sldId="276"/>
            <ac:spMk id="4" creationId="{A65D2464-2DC9-B2CE-8F28-9D0FD022940A}"/>
          </ac:spMkLst>
        </pc:spChg>
      </pc:sldChg>
    </pc:docChg>
  </pc:docChgLst>
  <pc:docChgLst>
    <pc:chgData name="Bainbridge, Mia (RC0060590)" userId="S::rc0060590@student.riversidecollege.ac.uk::2d279831-978d-498d-a6c9-94522cf42cd0" providerId="AD" clId="Web-{81D1CB81-7707-80F6-C7DC-2F5D7A2C71AA}"/>
    <pc:docChg chg="addSld modSld">
      <pc:chgData name="Bainbridge, Mia (RC0060590)" userId="S::rc0060590@student.riversidecollege.ac.uk::2d279831-978d-498d-a6c9-94522cf42cd0" providerId="AD" clId="Web-{81D1CB81-7707-80F6-C7DC-2F5D7A2C71AA}" dt="2025-04-23T18:39:36.689" v="661" actId="1076"/>
      <pc:docMkLst>
        <pc:docMk/>
      </pc:docMkLst>
      <pc:sldChg chg="modSp">
        <pc:chgData name="Bainbridge, Mia (RC0060590)" userId="S::rc0060590@student.riversidecollege.ac.uk::2d279831-978d-498d-a6c9-94522cf42cd0" providerId="AD" clId="Web-{81D1CB81-7707-80F6-C7DC-2F5D7A2C71AA}" dt="2025-04-23T17:48:18.482" v="127" actId="1076"/>
        <pc:sldMkLst>
          <pc:docMk/>
          <pc:sldMk cId="3245799203" sldId="257"/>
        </pc:sldMkLst>
        <pc:spChg chg="mod">
          <ac:chgData name="Bainbridge, Mia (RC0060590)" userId="S::rc0060590@student.riversidecollege.ac.uk::2d279831-978d-498d-a6c9-94522cf42cd0" providerId="AD" clId="Web-{81D1CB81-7707-80F6-C7DC-2F5D7A2C71AA}" dt="2025-04-23T17:48:08.216" v="126" actId="20577"/>
          <ac:spMkLst>
            <pc:docMk/>
            <pc:sldMk cId="3245799203" sldId="257"/>
            <ac:spMk id="2" creationId="{AEE2FDE3-D262-A2A0-A765-BEE28C2E664C}"/>
          </ac:spMkLst>
        </pc:spChg>
        <pc:spChg chg="mod">
          <ac:chgData name="Bainbridge, Mia (RC0060590)" userId="S::rc0060590@student.riversidecollege.ac.uk::2d279831-978d-498d-a6c9-94522cf42cd0" providerId="AD" clId="Web-{81D1CB81-7707-80F6-C7DC-2F5D7A2C71AA}" dt="2025-04-23T17:48:18.482" v="127" actId="1076"/>
          <ac:spMkLst>
            <pc:docMk/>
            <pc:sldMk cId="3245799203" sldId="257"/>
            <ac:spMk id="3" creationId="{7D5D385F-5AC7-AF34-F959-0AA2E21A97BC}"/>
          </ac:spMkLst>
        </pc:spChg>
      </pc:sldChg>
      <pc:sldChg chg="addSp delSp modSp new mod setBg">
        <pc:chgData name="Bainbridge, Mia (RC0060590)" userId="S::rc0060590@student.riversidecollege.ac.uk::2d279831-978d-498d-a6c9-94522cf42cd0" providerId="AD" clId="Web-{81D1CB81-7707-80F6-C7DC-2F5D7A2C71AA}" dt="2025-04-23T17:59:59.581" v="227" actId="14100"/>
        <pc:sldMkLst>
          <pc:docMk/>
          <pc:sldMk cId="3791892472" sldId="258"/>
        </pc:sldMkLst>
        <pc:spChg chg="add mod">
          <ac:chgData name="Bainbridge, Mia (RC0060590)" userId="S::rc0060590@student.riversidecollege.ac.uk::2d279831-978d-498d-a6c9-94522cf42cd0" providerId="AD" clId="Web-{81D1CB81-7707-80F6-C7DC-2F5D7A2C71AA}" dt="2025-04-23T17:52:38.824" v="162"/>
          <ac:spMkLst>
            <pc:docMk/>
            <pc:sldMk cId="3791892472" sldId="258"/>
            <ac:spMk id="11" creationId="{B6F9824B-87A1-E16C-606C-5D0BB05DBE1A}"/>
          </ac:spMkLst>
        </pc:spChg>
        <pc:spChg chg="add mod ord">
          <ac:chgData name="Bainbridge, Mia (RC0060590)" userId="S::rc0060590@student.riversidecollege.ac.uk::2d279831-978d-498d-a6c9-94522cf42cd0" providerId="AD" clId="Web-{81D1CB81-7707-80F6-C7DC-2F5D7A2C71AA}" dt="2025-04-23T17:53:53.921" v="169"/>
          <ac:spMkLst>
            <pc:docMk/>
            <pc:sldMk cId="3791892472" sldId="258"/>
            <ac:spMk id="13" creationId="{E37B3242-262A-4BB5-1A78-C2FBB3BAD439}"/>
          </ac:spMkLst>
        </pc:spChg>
        <pc:spChg chg="add mod">
          <ac:chgData name="Bainbridge, Mia (RC0060590)" userId="S::rc0060590@student.riversidecollege.ac.uk::2d279831-978d-498d-a6c9-94522cf42cd0" providerId="AD" clId="Web-{81D1CB81-7707-80F6-C7DC-2F5D7A2C71AA}" dt="2025-04-23T17:59:59.581" v="227" actId="14100"/>
          <ac:spMkLst>
            <pc:docMk/>
            <pc:sldMk cId="3791892472" sldId="258"/>
            <ac:spMk id="15" creationId="{9DF32334-FE1A-E705-0D1C-88369DE29ABF}"/>
          </ac:spMkLst>
        </pc:spChg>
        <pc:spChg chg="add mod ord">
          <ac:chgData name="Bainbridge, Mia (RC0060590)" userId="S::rc0060590@student.riversidecollege.ac.uk::2d279831-978d-498d-a6c9-94522cf42cd0" providerId="AD" clId="Web-{81D1CB81-7707-80F6-C7DC-2F5D7A2C71AA}" dt="2025-04-23T17:59:52.424" v="225" actId="1076"/>
          <ac:spMkLst>
            <pc:docMk/>
            <pc:sldMk cId="3791892472" sldId="258"/>
            <ac:spMk id="16" creationId="{5F78E95F-AB3C-0B47-AF09-642F974967C8}"/>
          </ac:spMkLst>
        </pc:spChg>
        <pc:picChg chg="add mod ord">
          <ac:chgData name="Bainbridge, Mia (RC0060590)" userId="S::rc0060590@student.riversidecollege.ac.uk::2d279831-978d-498d-a6c9-94522cf42cd0" providerId="AD" clId="Web-{81D1CB81-7707-80F6-C7DC-2F5D7A2C71AA}" dt="2025-04-23T17:55:24.973" v="184"/>
          <ac:picMkLst>
            <pc:docMk/>
            <pc:sldMk cId="3791892472" sldId="258"/>
            <ac:picMk id="4" creationId="{E5977E43-A5CD-4624-D613-812147319808}"/>
          </ac:picMkLst>
        </pc:picChg>
        <pc:picChg chg="add mod ord">
          <ac:chgData name="Bainbridge, Mia (RC0060590)" userId="S::rc0060590@student.riversidecollege.ac.uk::2d279831-978d-498d-a6c9-94522cf42cd0" providerId="AD" clId="Web-{81D1CB81-7707-80F6-C7DC-2F5D7A2C71AA}" dt="2025-04-23T17:55:08.488" v="180"/>
          <ac:picMkLst>
            <pc:docMk/>
            <pc:sldMk cId="3791892472" sldId="258"/>
            <ac:picMk id="5" creationId="{CDA00D0D-887E-9FA1-F7BB-95BE3824E979}"/>
          </ac:picMkLst>
        </pc:picChg>
        <pc:picChg chg="add mod ord">
          <ac:chgData name="Bainbridge, Mia (RC0060590)" userId="S::rc0060590@student.riversidecollege.ac.uk::2d279831-978d-498d-a6c9-94522cf42cd0" providerId="AD" clId="Web-{81D1CB81-7707-80F6-C7DC-2F5D7A2C71AA}" dt="2025-04-23T17:54:55.893" v="178" actId="1076"/>
          <ac:picMkLst>
            <pc:docMk/>
            <pc:sldMk cId="3791892472" sldId="258"/>
            <ac:picMk id="6" creationId="{FC0F80EA-E828-9929-4D0B-60A516C644DE}"/>
          </ac:picMkLst>
        </pc:picChg>
        <pc:picChg chg="add mod ord">
          <ac:chgData name="Bainbridge, Mia (RC0060590)" userId="S::rc0060590@student.riversidecollege.ac.uk::2d279831-978d-498d-a6c9-94522cf42cd0" providerId="AD" clId="Web-{81D1CB81-7707-80F6-C7DC-2F5D7A2C71AA}" dt="2025-04-23T17:55:28.489" v="185"/>
          <ac:picMkLst>
            <pc:docMk/>
            <pc:sldMk cId="3791892472" sldId="258"/>
            <ac:picMk id="7" creationId="{5F0A8FA7-3136-E0D2-9E9B-75DD783C250E}"/>
          </ac:picMkLst>
        </pc:picChg>
        <pc:picChg chg="add mod ord">
          <ac:chgData name="Bainbridge, Mia (RC0060590)" userId="S::rc0060590@student.riversidecollege.ac.uk::2d279831-978d-498d-a6c9-94522cf42cd0" providerId="AD" clId="Web-{81D1CB81-7707-80F6-C7DC-2F5D7A2C71AA}" dt="2025-04-23T17:55:05.175" v="179"/>
          <ac:picMkLst>
            <pc:docMk/>
            <pc:sldMk cId="3791892472" sldId="258"/>
            <ac:picMk id="8" creationId="{B749C2AE-FCD5-326F-875C-0176792B6C5D}"/>
          </ac:picMkLst>
        </pc:picChg>
        <pc:picChg chg="add mod">
          <ac:chgData name="Bainbridge, Mia (RC0060590)" userId="S::rc0060590@student.riversidecollege.ac.uk::2d279831-978d-498d-a6c9-94522cf42cd0" providerId="AD" clId="Web-{81D1CB81-7707-80F6-C7DC-2F5D7A2C71AA}" dt="2025-04-23T17:51:56.071" v="158" actId="1076"/>
          <ac:picMkLst>
            <pc:docMk/>
            <pc:sldMk cId="3791892472" sldId="258"/>
            <ac:picMk id="9" creationId="{F0A6E4A4-4B22-78CB-85AC-3CB6FED8BFEE}"/>
          </ac:picMkLst>
        </pc:picChg>
        <pc:picChg chg="add mod ord">
          <ac:chgData name="Bainbridge, Mia (RC0060590)" userId="S::rc0060590@student.riversidecollege.ac.uk::2d279831-978d-498d-a6c9-94522cf42cd0" providerId="AD" clId="Web-{81D1CB81-7707-80F6-C7DC-2F5D7A2C71AA}" dt="2025-04-23T17:55:11.019" v="181"/>
          <ac:picMkLst>
            <pc:docMk/>
            <pc:sldMk cId="3791892472" sldId="258"/>
            <ac:picMk id="10" creationId="{B07F4D9A-2944-9F7E-01A5-E781567921A2}"/>
          </ac:picMkLst>
        </pc:picChg>
      </pc:sldChg>
      <pc:sldChg chg="addSp delSp modSp new mod setBg">
        <pc:chgData name="Bainbridge, Mia (RC0060590)" userId="S::rc0060590@student.riversidecollege.ac.uk::2d279831-978d-498d-a6c9-94522cf42cd0" providerId="AD" clId="Web-{81D1CB81-7707-80F6-C7DC-2F5D7A2C71AA}" dt="2025-04-23T18:25:59.256" v="500" actId="20577"/>
        <pc:sldMkLst>
          <pc:docMk/>
          <pc:sldMk cId="1407809399" sldId="259"/>
        </pc:sldMkLst>
        <pc:spChg chg="mod">
          <ac:chgData name="Bainbridge, Mia (RC0060590)" userId="S::rc0060590@student.riversidecollege.ac.uk::2d279831-978d-498d-a6c9-94522cf42cd0" providerId="AD" clId="Web-{81D1CB81-7707-80F6-C7DC-2F5D7A2C71AA}" dt="2025-04-23T18:15:40.286" v="342" actId="20577"/>
          <ac:spMkLst>
            <pc:docMk/>
            <pc:sldMk cId="1407809399" sldId="259"/>
            <ac:spMk id="2" creationId="{25D12F83-E2A8-8B57-7AC0-62255E4F8EA4}"/>
          </ac:spMkLst>
        </pc:spChg>
        <pc:spChg chg="mod">
          <ac:chgData name="Bainbridge, Mia (RC0060590)" userId="S::rc0060590@student.riversidecollege.ac.uk::2d279831-978d-498d-a6c9-94522cf42cd0" providerId="AD" clId="Web-{81D1CB81-7707-80F6-C7DC-2F5D7A2C71AA}" dt="2025-04-23T18:25:59.256" v="500" actId="20577"/>
          <ac:spMkLst>
            <pc:docMk/>
            <pc:sldMk cId="1407809399" sldId="259"/>
            <ac:spMk id="3" creationId="{97EA5007-199D-72D6-989A-B857DEDBBD6D}"/>
          </ac:spMkLst>
        </pc:spChg>
      </pc:sldChg>
      <pc:sldChg chg="addSp delSp modSp new mod setBg">
        <pc:chgData name="Bainbridge, Mia (RC0060590)" userId="S::rc0060590@student.riversidecollege.ac.uk::2d279831-978d-498d-a6c9-94522cf42cd0" providerId="AD" clId="Web-{81D1CB81-7707-80F6-C7DC-2F5D7A2C71AA}" dt="2025-04-23T18:39:36.689" v="661" actId="1076"/>
        <pc:sldMkLst>
          <pc:docMk/>
          <pc:sldMk cId="3387368137" sldId="260"/>
        </pc:sldMkLst>
        <pc:spChg chg="mod">
          <ac:chgData name="Bainbridge, Mia (RC0060590)" userId="S::rc0060590@student.riversidecollege.ac.uk::2d279831-978d-498d-a6c9-94522cf42cd0" providerId="AD" clId="Web-{81D1CB81-7707-80F6-C7DC-2F5D7A2C71AA}" dt="2025-04-23T18:34:11.844" v="621" actId="1076"/>
          <ac:spMkLst>
            <pc:docMk/>
            <pc:sldMk cId="3387368137" sldId="260"/>
            <ac:spMk id="2" creationId="{3F66C576-DA72-E82D-DEAD-FE72819298F4}"/>
          </ac:spMkLst>
        </pc:spChg>
        <pc:spChg chg="add mod">
          <ac:chgData name="Bainbridge, Mia (RC0060590)" userId="S::rc0060590@student.riversidecollege.ac.uk::2d279831-978d-498d-a6c9-94522cf42cd0" providerId="AD" clId="Web-{81D1CB81-7707-80F6-C7DC-2F5D7A2C71AA}" dt="2025-04-23T18:29:53.674" v="549" actId="14100"/>
          <ac:spMkLst>
            <pc:docMk/>
            <pc:sldMk cId="3387368137" sldId="260"/>
            <ac:spMk id="8" creationId="{88DBA891-EC5C-2831-CE32-7CCB61CFDFA6}"/>
          </ac:spMkLst>
        </pc:spChg>
        <pc:spChg chg="add mod">
          <ac:chgData name="Bainbridge, Mia (RC0060590)" userId="S::rc0060590@student.riversidecollege.ac.uk::2d279831-978d-498d-a6c9-94522cf42cd0" providerId="AD" clId="Web-{81D1CB81-7707-80F6-C7DC-2F5D7A2C71AA}" dt="2025-04-23T18:35:38.395" v="630" actId="1076"/>
          <ac:spMkLst>
            <pc:docMk/>
            <pc:sldMk cId="3387368137" sldId="260"/>
            <ac:spMk id="9" creationId="{477CCC7A-8EBE-D147-F869-F491F6A9C418}"/>
          </ac:spMkLst>
        </pc:spChg>
        <pc:spChg chg="add mod">
          <ac:chgData name="Bainbridge, Mia (RC0060590)" userId="S::rc0060590@student.riversidecollege.ac.uk::2d279831-978d-498d-a6c9-94522cf42cd0" providerId="AD" clId="Web-{81D1CB81-7707-80F6-C7DC-2F5D7A2C71AA}" dt="2025-04-23T18:35:31.770" v="629" actId="1076"/>
          <ac:spMkLst>
            <pc:docMk/>
            <pc:sldMk cId="3387368137" sldId="260"/>
            <ac:spMk id="10" creationId="{58657551-EC5C-157D-A746-AF6704A43876}"/>
          </ac:spMkLst>
        </pc:spChg>
        <pc:spChg chg="add mod">
          <ac:chgData name="Bainbridge, Mia (RC0060590)" userId="S::rc0060590@student.riversidecollege.ac.uk::2d279831-978d-498d-a6c9-94522cf42cd0" providerId="AD" clId="Web-{81D1CB81-7707-80F6-C7DC-2F5D7A2C71AA}" dt="2025-04-23T18:33:40.671" v="615" actId="1076"/>
          <ac:spMkLst>
            <pc:docMk/>
            <pc:sldMk cId="3387368137" sldId="260"/>
            <ac:spMk id="11" creationId="{8EFF4648-D7F4-B2AA-1E86-14D113452715}"/>
          </ac:spMkLst>
        </pc:spChg>
        <pc:spChg chg="add mod">
          <ac:chgData name="Bainbridge, Mia (RC0060590)" userId="S::rc0060590@student.riversidecollege.ac.uk::2d279831-978d-498d-a6c9-94522cf42cd0" providerId="AD" clId="Web-{81D1CB81-7707-80F6-C7DC-2F5D7A2C71AA}" dt="2025-04-23T18:33:37.717" v="614" actId="1076"/>
          <ac:spMkLst>
            <pc:docMk/>
            <pc:sldMk cId="3387368137" sldId="260"/>
            <ac:spMk id="12" creationId="{EAAE9693-DC49-70AF-66D1-19A9F7C8EFF1}"/>
          </ac:spMkLst>
        </pc:spChg>
        <pc:spChg chg="add mod">
          <ac:chgData name="Bainbridge, Mia (RC0060590)" userId="S::rc0060590@student.riversidecollege.ac.uk::2d279831-978d-498d-a6c9-94522cf42cd0" providerId="AD" clId="Web-{81D1CB81-7707-80F6-C7DC-2F5D7A2C71AA}" dt="2025-04-23T18:33:33.014" v="613" actId="1076"/>
          <ac:spMkLst>
            <pc:docMk/>
            <pc:sldMk cId="3387368137" sldId="260"/>
            <ac:spMk id="14" creationId="{2EF3900B-7B0C-133A-B768-8B6775186FD2}"/>
          </ac:spMkLst>
        </pc:spChg>
        <pc:spChg chg="add mod">
          <ac:chgData name="Bainbridge, Mia (RC0060590)" userId="S::rc0060590@student.riversidecollege.ac.uk::2d279831-978d-498d-a6c9-94522cf42cd0" providerId="AD" clId="Web-{81D1CB81-7707-80F6-C7DC-2F5D7A2C71AA}" dt="2025-04-23T18:31:53.306" v="582" actId="14100"/>
          <ac:spMkLst>
            <pc:docMk/>
            <pc:sldMk cId="3387368137" sldId="260"/>
            <ac:spMk id="16" creationId="{3A1E320C-8AC0-1D83-D709-FF60F576D5ED}"/>
          </ac:spMkLst>
        </pc:spChg>
        <pc:spChg chg="add">
          <ac:chgData name="Bainbridge, Mia (RC0060590)" userId="S::rc0060590@student.riversidecollege.ac.uk::2d279831-978d-498d-a6c9-94522cf42cd0" providerId="AD" clId="Web-{81D1CB81-7707-80F6-C7DC-2F5D7A2C71AA}" dt="2025-04-23T18:32:20.838" v="584"/>
          <ac:spMkLst>
            <pc:docMk/>
            <pc:sldMk cId="3387368137" sldId="260"/>
            <ac:spMk id="17" creationId="{466B1DAC-8818-8BDB-B587-4AAB850CD517}"/>
          </ac:spMkLst>
        </pc:spChg>
        <pc:spChg chg="add mod">
          <ac:chgData name="Bainbridge, Mia (RC0060590)" userId="S::rc0060590@student.riversidecollege.ac.uk::2d279831-978d-498d-a6c9-94522cf42cd0" providerId="AD" clId="Web-{81D1CB81-7707-80F6-C7DC-2F5D7A2C71AA}" dt="2025-04-23T18:37:04.962" v="643"/>
          <ac:spMkLst>
            <pc:docMk/>
            <pc:sldMk cId="3387368137" sldId="260"/>
            <ac:spMk id="23" creationId="{A0E8C340-3413-E129-90E5-99FA58036C5E}"/>
          </ac:spMkLst>
        </pc:spChg>
        <pc:spChg chg="add mod">
          <ac:chgData name="Bainbridge, Mia (RC0060590)" userId="S::rc0060590@student.riversidecollege.ac.uk::2d279831-978d-498d-a6c9-94522cf42cd0" providerId="AD" clId="Web-{81D1CB81-7707-80F6-C7DC-2F5D7A2C71AA}" dt="2025-04-23T18:38:17.560" v="649"/>
          <ac:spMkLst>
            <pc:docMk/>
            <pc:sldMk cId="3387368137" sldId="260"/>
            <ac:spMk id="24" creationId="{14794701-9E85-010F-407F-1B09FFA4A920}"/>
          </ac:spMkLst>
        </pc:spChg>
        <pc:spChg chg="add mod">
          <ac:chgData name="Bainbridge, Mia (RC0060590)" userId="S::rc0060590@student.riversidecollege.ac.uk::2d279831-978d-498d-a6c9-94522cf42cd0" providerId="AD" clId="Web-{81D1CB81-7707-80F6-C7DC-2F5D7A2C71AA}" dt="2025-04-23T18:39:07.688" v="656"/>
          <ac:spMkLst>
            <pc:docMk/>
            <pc:sldMk cId="3387368137" sldId="260"/>
            <ac:spMk id="25" creationId="{736B0C6F-8C07-A0FB-C976-8B9C6537F1F5}"/>
          </ac:spMkLst>
        </pc:spChg>
        <pc:spChg chg="add mod">
          <ac:chgData name="Bainbridge, Mia (RC0060590)" userId="S::rc0060590@student.riversidecollege.ac.uk::2d279831-978d-498d-a6c9-94522cf42cd0" providerId="AD" clId="Web-{81D1CB81-7707-80F6-C7DC-2F5D7A2C71AA}" dt="2025-04-23T18:39:36.689" v="661" actId="1076"/>
          <ac:spMkLst>
            <pc:docMk/>
            <pc:sldMk cId="3387368137" sldId="260"/>
            <ac:spMk id="26" creationId="{A90A51E0-5282-B894-B813-D2CEE669BC38}"/>
          </ac:spMkLst>
        </pc:spChg>
        <pc:cxnChg chg="add mod">
          <ac:chgData name="Bainbridge, Mia (RC0060590)" userId="S::rc0060590@student.riversidecollege.ac.uk::2d279831-978d-498d-a6c9-94522cf42cd0" providerId="AD" clId="Web-{81D1CB81-7707-80F6-C7DC-2F5D7A2C71AA}" dt="2025-04-23T18:28:04.512" v="519"/>
          <ac:cxnSpMkLst>
            <pc:docMk/>
            <pc:sldMk cId="3387368137" sldId="260"/>
            <ac:cxnSpMk id="5" creationId="{C115374B-1545-7EF9-8D55-871AADA74B06}"/>
          </ac:cxnSpMkLst>
        </pc:cxnChg>
        <pc:cxnChg chg="add mod">
          <ac:chgData name="Bainbridge, Mia (RC0060590)" userId="S::rc0060590@student.riversidecollege.ac.uk::2d279831-978d-498d-a6c9-94522cf42cd0" providerId="AD" clId="Web-{81D1CB81-7707-80F6-C7DC-2F5D7A2C71AA}" dt="2025-04-23T18:28:23.982" v="521"/>
          <ac:cxnSpMkLst>
            <pc:docMk/>
            <pc:sldMk cId="3387368137" sldId="260"/>
            <ac:cxnSpMk id="6" creationId="{511910FD-D167-F87C-C15E-32FE4EAB635E}"/>
          </ac:cxnSpMkLst>
        </pc:cxnChg>
        <pc:cxnChg chg="add mod">
          <ac:chgData name="Bainbridge, Mia (RC0060590)" userId="S::rc0060590@student.riversidecollege.ac.uk::2d279831-978d-498d-a6c9-94522cf42cd0" providerId="AD" clId="Web-{81D1CB81-7707-80F6-C7DC-2F5D7A2C71AA}" dt="2025-04-23T18:35:40.755" v="631" actId="1076"/>
          <ac:cxnSpMkLst>
            <pc:docMk/>
            <pc:sldMk cId="3387368137" sldId="260"/>
            <ac:cxnSpMk id="18" creationId="{B158976E-65C8-0843-4422-0EDA62F2F783}"/>
          </ac:cxnSpMkLst>
        </pc:cxnChg>
        <pc:cxnChg chg="add mod">
          <ac:chgData name="Bainbridge, Mia (RC0060590)" userId="S::rc0060590@student.riversidecollege.ac.uk::2d279831-978d-498d-a6c9-94522cf42cd0" providerId="AD" clId="Web-{81D1CB81-7707-80F6-C7DC-2F5D7A2C71AA}" dt="2025-04-23T18:35:28.582" v="628" actId="1076"/>
          <ac:cxnSpMkLst>
            <pc:docMk/>
            <pc:sldMk cId="3387368137" sldId="260"/>
            <ac:cxnSpMk id="19" creationId="{57B9391B-716C-4B5F-8EB0-8C8C0C5C91F7}"/>
          </ac:cxnSpMkLst>
        </pc:cxnChg>
        <pc:cxnChg chg="add mod">
          <ac:chgData name="Bainbridge, Mia (RC0060590)" userId="S::rc0060590@student.riversidecollege.ac.uk::2d279831-978d-498d-a6c9-94522cf42cd0" providerId="AD" clId="Web-{81D1CB81-7707-80F6-C7DC-2F5D7A2C71AA}" dt="2025-04-23T18:35:55.490" v="634"/>
          <ac:cxnSpMkLst>
            <pc:docMk/>
            <pc:sldMk cId="3387368137" sldId="260"/>
            <ac:cxnSpMk id="20" creationId="{A18ED746-94C9-DEDA-CDC7-767DC1D1A0AF}"/>
          </ac:cxnSpMkLst>
        </pc:cxnChg>
        <pc:cxnChg chg="add mod">
          <ac:chgData name="Bainbridge, Mia (RC0060590)" userId="S::rc0060590@student.riversidecollege.ac.uk::2d279831-978d-498d-a6c9-94522cf42cd0" providerId="AD" clId="Web-{81D1CB81-7707-80F6-C7DC-2F5D7A2C71AA}" dt="2025-04-23T18:36:16.960" v="637"/>
          <ac:cxnSpMkLst>
            <pc:docMk/>
            <pc:sldMk cId="3387368137" sldId="260"/>
            <ac:cxnSpMk id="21" creationId="{56CD8EC8-068F-8320-3191-19E6D5F330BB}"/>
          </ac:cxnSpMkLst>
        </pc:cxnChg>
        <pc:cxnChg chg="add mod">
          <ac:chgData name="Bainbridge, Mia (RC0060590)" userId="S::rc0060590@student.riversidecollege.ac.uk::2d279831-978d-498d-a6c9-94522cf42cd0" providerId="AD" clId="Web-{81D1CB81-7707-80F6-C7DC-2F5D7A2C71AA}" dt="2025-04-23T18:36:33.414" v="640"/>
          <ac:cxnSpMkLst>
            <pc:docMk/>
            <pc:sldMk cId="3387368137" sldId="260"/>
            <ac:cxnSpMk id="22" creationId="{4C3285A7-5B82-7554-3BC6-5228E6D17BBA}"/>
          </ac:cxnSpMkLst>
        </pc:cxnChg>
      </pc:sldChg>
    </pc:docChg>
  </pc:docChgLst>
  <pc:docChgLst>
    <pc:chgData name="Bainbridge, Mia (RC0060590)" userId="2d279831-978d-498d-a6c9-94522cf42cd0" providerId="ADAL" clId="{0CDB1294-9BA9-4D61-9748-ACC7BC1D9160}"/>
    <pc:docChg chg="undo custSel addSld modSld">
      <pc:chgData name="Bainbridge, Mia (RC0060590)" userId="2d279831-978d-498d-a6c9-94522cf42cd0" providerId="ADAL" clId="{0CDB1294-9BA9-4D61-9748-ACC7BC1D9160}" dt="2025-05-09T11:36:12.841" v="3388" actId="1076"/>
      <pc:docMkLst>
        <pc:docMk/>
      </pc:docMkLst>
      <pc:sldChg chg="modNotesTx">
        <pc:chgData name="Bainbridge, Mia (RC0060590)" userId="2d279831-978d-498d-a6c9-94522cf42cd0" providerId="ADAL" clId="{0CDB1294-9BA9-4D61-9748-ACC7BC1D9160}" dt="2025-05-09T08:29:25.682" v="758" actId="20577"/>
        <pc:sldMkLst>
          <pc:docMk/>
          <pc:sldMk cId="1407809399" sldId="259"/>
        </pc:sldMkLst>
      </pc:sldChg>
      <pc:sldChg chg="modNotesTx">
        <pc:chgData name="Bainbridge, Mia (RC0060590)" userId="2d279831-978d-498d-a6c9-94522cf42cd0" providerId="ADAL" clId="{0CDB1294-9BA9-4D61-9748-ACC7BC1D9160}" dt="2025-05-09T08:35:47.308" v="1401" actId="20577"/>
        <pc:sldMkLst>
          <pc:docMk/>
          <pc:sldMk cId="3387368137" sldId="260"/>
        </pc:sldMkLst>
      </pc:sldChg>
      <pc:sldChg chg="modSp mod modAnim modNotesTx">
        <pc:chgData name="Bainbridge, Mia (RC0060590)" userId="2d279831-978d-498d-a6c9-94522cf42cd0" providerId="ADAL" clId="{0CDB1294-9BA9-4D61-9748-ACC7BC1D9160}" dt="2025-05-09T11:19:38.054" v="3375" actId="313"/>
        <pc:sldMkLst>
          <pc:docMk/>
          <pc:sldMk cId="3966134706" sldId="269"/>
        </pc:sldMkLst>
        <pc:spChg chg="mod">
          <ac:chgData name="Bainbridge, Mia (RC0060590)" userId="2d279831-978d-498d-a6c9-94522cf42cd0" providerId="ADAL" clId="{0CDB1294-9BA9-4D61-9748-ACC7BC1D9160}" dt="2025-05-09T10:20:47.119" v="2486" actId="27636"/>
          <ac:spMkLst>
            <pc:docMk/>
            <pc:sldMk cId="3966134706" sldId="269"/>
            <ac:spMk id="3" creationId="{6A71B7DA-E929-5510-F38C-DFCA32747658}"/>
          </ac:spMkLst>
        </pc:spChg>
        <pc:picChg chg="mod">
          <ac:chgData name="Bainbridge, Mia (RC0060590)" userId="2d279831-978d-498d-a6c9-94522cf42cd0" providerId="ADAL" clId="{0CDB1294-9BA9-4D61-9748-ACC7BC1D9160}" dt="2025-05-09T10:25:53.584" v="2897" actId="1076"/>
          <ac:picMkLst>
            <pc:docMk/>
            <pc:sldMk cId="3966134706" sldId="269"/>
            <ac:picMk id="4" creationId="{1895FB1B-4618-2EF5-5023-0C1B6AB96914}"/>
          </ac:picMkLst>
        </pc:picChg>
      </pc:sldChg>
      <pc:sldChg chg="addSp delSp modSp new mod setBg modNotesTx">
        <pc:chgData name="Bainbridge, Mia (RC0060590)" userId="2d279831-978d-498d-a6c9-94522cf42cd0" providerId="ADAL" clId="{0CDB1294-9BA9-4D61-9748-ACC7BC1D9160}" dt="2025-05-09T10:19:45.603" v="2419" actId="20577"/>
        <pc:sldMkLst>
          <pc:docMk/>
          <pc:sldMk cId="656983698" sldId="271"/>
        </pc:sldMkLst>
        <pc:spChg chg="mod">
          <ac:chgData name="Bainbridge, Mia (RC0060590)" userId="2d279831-978d-498d-a6c9-94522cf42cd0" providerId="ADAL" clId="{0CDB1294-9BA9-4D61-9748-ACC7BC1D9160}" dt="2025-05-09T10:09:34.675" v="1606" actId="20577"/>
          <ac:spMkLst>
            <pc:docMk/>
            <pc:sldMk cId="656983698" sldId="271"/>
            <ac:spMk id="3" creationId="{DDB8B291-0190-911D-0FB1-1997519DFC99}"/>
          </ac:spMkLst>
        </pc:spChg>
        <pc:spChg chg="add mod">
          <ac:chgData name="Bainbridge, Mia (RC0060590)" userId="2d279831-978d-498d-a6c9-94522cf42cd0" providerId="ADAL" clId="{0CDB1294-9BA9-4D61-9748-ACC7BC1D9160}" dt="2025-05-09T10:08:06.639" v="1564" actId="207"/>
          <ac:spMkLst>
            <pc:docMk/>
            <pc:sldMk cId="656983698" sldId="271"/>
            <ac:spMk id="23" creationId="{D071FC13-7C8A-D035-B275-D68263BCDA39}"/>
          </ac:spMkLst>
        </pc:spChg>
      </pc:sldChg>
      <pc:sldChg chg="addSp delSp modSp new mod setBg">
        <pc:chgData name="Bainbridge, Mia (RC0060590)" userId="2d279831-978d-498d-a6c9-94522cf42cd0" providerId="ADAL" clId="{0CDB1294-9BA9-4D61-9748-ACC7BC1D9160}" dt="2025-05-09T10:38:03.058" v="2972" actId="1076"/>
        <pc:sldMkLst>
          <pc:docMk/>
          <pc:sldMk cId="1193007367" sldId="272"/>
        </pc:sldMkLst>
        <pc:spChg chg="add mod">
          <ac:chgData name="Bainbridge, Mia (RC0060590)" userId="2d279831-978d-498d-a6c9-94522cf42cd0" providerId="ADAL" clId="{0CDB1294-9BA9-4D61-9748-ACC7BC1D9160}" dt="2025-05-09T10:38:03.058" v="2972" actId="1076"/>
          <ac:spMkLst>
            <pc:docMk/>
            <pc:sldMk cId="1193007367" sldId="272"/>
            <ac:spMk id="14" creationId="{D7466F98-A903-E2F0-3A64-EECEFE9FB683}"/>
          </ac:spMkLst>
        </pc:spChg>
        <pc:picChg chg="add mod">
          <ac:chgData name="Bainbridge, Mia (RC0060590)" userId="2d279831-978d-498d-a6c9-94522cf42cd0" providerId="ADAL" clId="{0CDB1294-9BA9-4D61-9748-ACC7BC1D9160}" dt="2025-05-09T10:36:49.832" v="2944" actId="14100"/>
          <ac:picMkLst>
            <pc:docMk/>
            <pc:sldMk cId="1193007367" sldId="272"/>
            <ac:picMk id="5" creationId="{09B13FC5-D52C-2A58-0326-5558745EF180}"/>
          </ac:picMkLst>
        </pc:picChg>
        <pc:picChg chg="add mod">
          <ac:chgData name="Bainbridge, Mia (RC0060590)" userId="2d279831-978d-498d-a6c9-94522cf42cd0" providerId="ADAL" clId="{0CDB1294-9BA9-4D61-9748-ACC7BC1D9160}" dt="2025-05-09T10:37:16.493" v="2951" actId="1076"/>
          <ac:picMkLst>
            <pc:docMk/>
            <pc:sldMk cId="1193007367" sldId="272"/>
            <ac:picMk id="7" creationId="{9A943A7F-1994-0B5F-7A35-293450D3E0AE}"/>
          </ac:picMkLst>
        </pc:picChg>
        <pc:picChg chg="add mod">
          <ac:chgData name="Bainbridge, Mia (RC0060590)" userId="2d279831-978d-498d-a6c9-94522cf42cd0" providerId="ADAL" clId="{0CDB1294-9BA9-4D61-9748-ACC7BC1D9160}" dt="2025-05-09T10:37:13.710" v="2950" actId="1076"/>
          <ac:picMkLst>
            <pc:docMk/>
            <pc:sldMk cId="1193007367" sldId="272"/>
            <ac:picMk id="9" creationId="{7B0C8AD2-0950-C95B-0C1E-8AECF1AFEE65}"/>
          </ac:picMkLst>
        </pc:picChg>
        <pc:picChg chg="add mod">
          <ac:chgData name="Bainbridge, Mia (RC0060590)" userId="2d279831-978d-498d-a6c9-94522cf42cd0" providerId="ADAL" clId="{0CDB1294-9BA9-4D61-9748-ACC7BC1D9160}" dt="2025-05-09T10:36:41.753" v="2940" actId="14100"/>
          <ac:picMkLst>
            <pc:docMk/>
            <pc:sldMk cId="1193007367" sldId="272"/>
            <ac:picMk id="11" creationId="{F4E352DB-98F2-9238-79AD-B2B5023FE985}"/>
          </ac:picMkLst>
        </pc:picChg>
        <pc:picChg chg="add mod">
          <ac:chgData name="Bainbridge, Mia (RC0060590)" userId="2d279831-978d-498d-a6c9-94522cf42cd0" providerId="ADAL" clId="{0CDB1294-9BA9-4D61-9748-ACC7BC1D9160}" dt="2025-05-09T10:37:22.352" v="2953" actId="1076"/>
          <ac:picMkLst>
            <pc:docMk/>
            <pc:sldMk cId="1193007367" sldId="272"/>
            <ac:picMk id="13" creationId="{641D9D86-5B0F-3BE0-452E-5F90B614503B}"/>
          </ac:picMkLst>
        </pc:picChg>
      </pc:sldChg>
      <pc:sldChg chg="modSp new mod setBg">
        <pc:chgData name="Bainbridge, Mia (RC0060590)" userId="2d279831-978d-498d-a6c9-94522cf42cd0" providerId="ADAL" clId="{0CDB1294-9BA9-4D61-9748-ACC7BC1D9160}" dt="2025-05-09T11:16:16.439" v="3373" actId="1076"/>
        <pc:sldMkLst>
          <pc:docMk/>
          <pc:sldMk cId="556876650" sldId="273"/>
        </pc:sldMkLst>
        <pc:spChg chg="mod">
          <ac:chgData name="Bainbridge, Mia (RC0060590)" userId="2d279831-978d-498d-a6c9-94522cf42cd0" providerId="ADAL" clId="{0CDB1294-9BA9-4D61-9748-ACC7BC1D9160}" dt="2025-05-09T11:16:16.439" v="3373" actId="1076"/>
          <ac:spMkLst>
            <pc:docMk/>
            <pc:sldMk cId="556876650" sldId="273"/>
            <ac:spMk id="2" creationId="{DCD81641-D624-B36D-1127-E2F5A9C371C5}"/>
          </ac:spMkLst>
        </pc:spChg>
        <pc:spChg chg="mod">
          <ac:chgData name="Bainbridge, Mia (RC0060590)" userId="2d279831-978d-498d-a6c9-94522cf42cd0" providerId="ADAL" clId="{0CDB1294-9BA9-4D61-9748-ACC7BC1D9160}" dt="2025-05-09T11:15:56.567" v="3371" actId="14100"/>
          <ac:spMkLst>
            <pc:docMk/>
            <pc:sldMk cId="556876650" sldId="273"/>
            <ac:spMk id="3" creationId="{0BE9D4F6-2A79-A33A-6C22-A8B85C63A741}"/>
          </ac:spMkLst>
        </pc:spChg>
      </pc:sldChg>
      <pc:sldChg chg="addSp delSp modSp new mod setBg modAnim">
        <pc:chgData name="Bainbridge, Mia (RC0060590)" userId="2d279831-978d-498d-a6c9-94522cf42cd0" providerId="ADAL" clId="{0CDB1294-9BA9-4D61-9748-ACC7BC1D9160}" dt="2025-05-09T11:36:12.841" v="3388" actId="1076"/>
        <pc:sldMkLst>
          <pc:docMk/>
          <pc:sldMk cId="796786050" sldId="274"/>
        </pc:sldMkLst>
        <pc:picChg chg="add mod">
          <ac:chgData name="Bainbridge, Mia (RC0060590)" userId="2d279831-978d-498d-a6c9-94522cf42cd0" providerId="ADAL" clId="{0CDB1294-9BA9-4D61-9748-ACC7BC1D9160}" dt="2025-05-09T11:36:12.841" v="3388" actId="1076"/>
          <ac:picMkLst>
            <pc:docMk/>
            <pc:sldMk cId="796786050" sldId="274"/>
            <ac:picMk id="4" creationId="{55B334B8-AFC2-8044-0AA5-3E1A568E95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DE0C5-E41C-4EE1-84BE-211DB0246A91}" type="datetimeFigureOut">
              <a:t>5/15/2025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A41434-778F-4AE1-87A5-7B6A0DFAE9EE}" type="slidenum">
              <a:t>‹#›</a:t>
            </a:fld>
            <a:endParaRPr lang="en-GB"/>
          </a:p>
        </p:txBody>
      </p:sp>
    </p:spTree>
    <p:extLst>
      <p:ext uri="{BB962C8B-B14F-4D97-AF65-F5344CB8AC3E}">
        <p14:creationId xmlns:p14="http://schemas.microsoft.com/office/powerpoint/2010/main" val="398084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Why have I chosen this project? </a:t>
            </a:r>
          </a:p>
          <a:p>
            <a:r>
              <a:rPr lang="en-US" dirty="0">
                <a:ea typeface="Calibri"/>
                <a:cs typeface="Calibri"/>
              </a:rPr>
              <a:t>I have chosen this project because it feels specific to me as a musician and performer. I wanted to look at stage presence but something a bit more unique rather than just moving around because I already feel confident in this field. This research will help me discover why artists create personas, why they portray them in certain ways. I would also like to gain an in depth understanding of how stage presence can be affected by playing such a character. I feel as though this will help me as a performer.</a:t>
            </a:r>
          </a:p>
        </p:txBody>
      </p:sp>
      <p:sp>
        <p:nvSpPr>
          <p:cNvPr id="4" name="Slide Number Placeholder 3"/>
          <p:cNvSpPr>
            <a:spLocks noGrp="1"/>
          </p:cNvSpPr>
          <p:nvPr>
            <p:ph type="sldNum" sz="quarter" idx="5"/>
          </p:nvPr>
        </p:nvSpPr>
        <p:spPr/>
        <p:txBody>
          <a:bodyPr/>
          <a:lstStyle/>
          <a:p>
            <a:fld id="{17A41434-778F-4AE1-87A5-7B6A0DFAE9EE}" type="slidenum">
              <a:rPr lang="en-GB"/>
              <a:t>2</a:t>
            </a:fld>
            <a:endParaRPr lang="en-GB"/>
          </a:p>
        </p:txBody>
      </p:sp>
    </p:spTree>
    <p:extLst>
      <p:ext uri="{BB962C8B-B14F-4D97-AF65-F5344CB8AC3E}">
        <p14:creationId xmlns:p14="http://schemas.microsoft.com/office/powerpoint/2010/main" val="3496595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Chappell Roan is a pop/</a:t>
            </a:r>
            <a:r>
              <a:rPr lang="en-GB" dirty="0" err="1"/>
              <a:t>cuntry</a:t>
            </a:r>
            <a:r>
              <a:rPr lang="en-GB" dirty="0"/>
              <a:t> singer from a town called Willard in Missouri. Her real name is Kayleigh Rose Amstutz and she is a grammy nominated vocalist known for hits like Hot To Go, Pink Pony Club and Good Luck Babe. Chappell is actually Kayleigh’s drag persona. She was made aware of this while doing a show with a drag queen support act. Sasha </a:t>
            </a:r>
            <a:r>
              <a:rPr lang="en-GB" dirty="0" err="1"/>
              <a:t>colby</a:t>
            </a:r>
            <a:r>
              <a:rPr lang="en-GB" dirty="0"/>
              <a:t> (starred on RuPaul’s Drag Race) is Chappell’s Drag mother. And Chapell has stated that she is very influenced by queer culture and the drag community. This is apparent in her songs where she talks about her experiences in relationships as a lesbian.</a:t>
            </a:r>
          </a:p>
        </p:txBody>
      </p:sp>
      <p:sp>
        <p:nvSpPr>
          <p:cNvPr id="4" name="Slide Number Placeholder 3"/>
          <p:cNvSpPr>
            <a:spLocks noGrp="1"/>
          </p:cNvSpPr>
          <p:nvPr>
            <p:ph type="sldNum" sz="quarter" idx="5"/>
          </p:nvPr>
        </p:nvSpPr>
        <p:spPr/>
        <p:txBody>
          <a:bodyPr/>
          <a:lstStyle/>
          <a:p>
            <a:fld id="{17A41434-778F-4AE1-87A5-7B6A0DFAE9EE}" type="slidenum">
              <a:rPr lang="en-GB" smtClean="0"/>
              <a:t>17</a:t>
            </a:fld>
            <a:endParaRPr lang="en-GB"/>
          </a:p>
        </p:txBody>
      </p:sp>
    </p:spTree>
    <p:extLst>
      <p:ext uri="{BB962C8B-B14F-4D97-AF65-F5344CB8AC3E}">
        <p14:creationId xmlns:p14="http://schemas.microsoft.com/office/powerpoint/2010/main" val="270159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a drag queen?</a:t>
            </a:r>
          </a:p>
          <a:p>
            <a:r>
              <a:rPr lang="en-GB" dirty="0"/>
              <a:t>Drag queens have inspired and helped shape pop culture. Artists including </a:t>
            </a:r>
            <a:r>
              <a:rPr lang="en-GB"/>
              <a:t>Shania Twain and Lady Gaga                                                                                                                                                                                                                                                                   </a:t>
            </a:r>
          </a:p>
        </p:txBody>
      </p:sp>
      <p:sp>
        <p:nvSpPr>
          <p:cNvPr id="4" name="Slide Number Placeholder 3"/>
          <p:cNvSpPr>
            <a:spLocks noGrp="1"/>
          </p:cNvSpPr>
          <p:nvPr>
            <p:ph type="sldNum" sz="quarter" idx="5"/>
          </p:nvPr>
        </p:nvSpPr>
        <p:spPr/>
        <p:txBody>
          <a:bodyPr/>
          <a:lstStyle/>
          <a:p>
            <a:fld id="{17A41434-778F-4AE1-87A5-7B6A0DFAE9EE}" type="slidenum">
              <a:rPr lang="en-GB" smtClean="0"/>
              <a:t>18</a:t>
            </a:fld>
            <a:endParaRPr lang="en-GB"/>
          </a:p>
        </p:txBody>
      </p:sp>
    </p:spTree>
    <p:extLst>
      <p:ext uri="{BB962C8B-B14F-4D97-AF65-F5344CB8AC3E}">
        <p14:creationId xmlns:p14="http://schemas.microsoft.com/office/powerpoint/2010/main" val="156844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is a perfect example of why stage present is important for an entire band as well as the vocalist. The crowd went absolutely crazy for the guitarist's improvised solo and they are part of a backing band. Chappell Roan herself is very entertaining to watch because of her energetic moves on stage as well as her over exaggerated actions to display the emotion of the song. I this this is a perk of her drag persona as she is allowing herself to freely express emotion with her songs that hold such deep and personal meanings.</a:t>
            </a:r>
            <a:endParaRPr lang="en-US" dirty="0"/>
          </a:p>
        </p:txBody>
      </p:sp>
      <p:sp>
        <p:nvSpPr>
          <p:cNvPr id="4" name="Slide Number Placeholder 3"/>
          <p:cNvSpPr>
            <a:spLocks noGrp="1"/>
          </p:cNvSpPr>
          <p:nvPr>
            <p:ph type="sldNum" sz="quarter" idx="5"/>
          </p:nvPr>
        </p:nvSpPr>
        <p:spPr/>
        <p:txBody>
          <a:bodyPr/>
          <a:lstStyle/>
          <a:p>
            <a:fld id="{17A41434-778F-4AE1-87A5-7B6A0DFAE9EE}" type="slidenum">
              <a:t>20</a:t>
            </a:fld>
            <a:endParaRPr lang="en-GB"/>
          </a:p>
        </p:txBody>
      </p:sp>
    </p:spTree>
    <p:extLst>
      <p:ext uri="{BB962C8B-B14F-4D97-AF65-F5344CB8AC3E}">
        <p14:creationId xmlns:p14="http://schemas.microsoft.com/office/powerpoint/2010/main" val="2701291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Who is Ziggy Stardust? Ziggy was David Bowies alter ego, used for his studio album “the rise and fall of Ziggy Stardust and the spiders from mars”. The album was released in 1972 and Ziggy was actually created by Bowie’s management in order to challenge what society saw as taboo at that time. Ziggy was an androgynous bisexual rockstar from outer space. Men wearing makeup and conventionally feminine clothes was very uncommon in this era and some believed it to be “very unnatural”. The reason Bowie’s management did this was so that Ziggy could attract attention from society and media at the time because this meant more people might be curious as to what Bowie’s music was like therefore listening to the album. </a:t>
            </a:r>
          </a:p>
        </p:txBody>
      </p:sp>
      <p:sp>
        <p:nvSpPr>
          <p:cNvPr id="4" name="Slide Number Placeholder 3"/>
          <p:cNvSpPr>
            <a:spLocks noGrp="1"/>
          </p:cNvSpPr>
          <p:nvPr>
            <p:ph type="sldNum" sz="quarter" idx="5"/>
          </p:nvPr>
        </p:nvSpPr>
        <p:spPr/>
        <p:txBody>
          <a:bodyPr/>
          <a:lstStyle/>
          <a:p>
            <a:fld id="{17A41434-778F-4AE1-87A5-7B6A0DFAE9EE}" type="slidenum">
              <a:rPr lang="en-GB" smtClean="0"/>
              <a:t>4</a:t>
            </a:fld>
            <a:endParaRPr lang="en-GB"/>
          </a:p>
        </p:txBody>
      </p:sp>
    </p:spTree>
    <p:extLst>
      <p:ext uri="{BB962C8B-B14F-4D97-AF65-F5344CB8AC3E}">
        <p14:creationId xmlns:p14="http://schemas.microsoft.com/office/powerpoint/2010/main" val="33265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stated, Ziggy was from another planet. The album essentially gives us a storyline of Ziggy’s life. He came to earth to warn humans of an apocalypse and offered words of hope. Society then welcomed him as a messiah for doing this because he was alien and came to help them. When Ziggy has attracted this newfound fame, he lives his life on earth in luxury with an overwhelming ego given to him by the humans of earth. He ultimately dies at the end of the album through ‘Rock n Roll suicide’ (he partied too much and it eventually killed him for wasting his fame and being selfish).</a:t>
            </a:r>
          </a:p>
        </p:txBody>
      </p:sp>
      <p:sp>
        <p:nvSpPr>
          <p:cNvPr id="4" name="Slide Number Placeholder 3"/>
          <p:cNvSpPr>
            <a:spLocks noGrp="1"/>
          </p:cNvSpPr>
          <p:nvPr>
            <p:ph type="sldNum" sz="quarter" idx="5"/>
          </p:nvPr>
        </p:nvSpPr>
        <p:spPr/>
        <p:txBody>
          <a:bodyPr/>
          <a:lstStyle/>
          <a:p>
            <a:fld id="{17A41434-778F-4AE1-87A5-7B6A0DFAE9EE}" type="slidenum">
              <a:rPr lang="en-GB" smtClean="0"/>
              <a:t>5</a:t>
            </a:fld>
            <a:endParaRPr lang="en-GB"/>
          </a:p>
        </p:txBody>
      </p:sp>
    </p:spTree>
    <p:extLst>
      <p:ext uri="{BB962C8B-B14F-4D97-AF65-F5344CB8AC3E}">
        <p14:creationId xmlns:p14="http://schemas.microsoft.com/office/powerpoint/2010/main" val="242937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From the clip, we can see Bowie's use of arm movements and mic stand techniques. </a:t>
            </a:r>
            <a:r>
              <a:rPr lang="en-US" dirty="0">
                <a:ea typeface="Calibri"/>
                <a:cs typeface="Calibri"/>
              </a:rPr>
              <a:t>He is able to express the emotions behind the song through these dramatic arm movements. The use of the mic stand is interesting in this case because he does not move it much but enough to still be visibly entertaining. David Bowie's eye contact with the crowd show off his excessive confidence while putting on the character of Ziggy Stardust with his unique appearance.</a:t>
            </a:r>
          </a:p>
        </p:txBody>
      </p:sp>
      <p:sp>
        <p:nvSpPr>
          <p:cNvPr id="4" name="Slide Number Placeholder 3"/>
          <p:cNvSpPr>
            <a:spLocks noGrp="1"/>
          </p:cNvSpPr>
          <p:nvPr>
            <p:ph type="sldNum" sz="quarter" idx="5"/>
          </p:nvPr>
        </p:nvSpPr>
        <p:spPr/>
        <p:txBody>
          <a:bodyPr/>
          <a:lstStyle/>
          <a:p>
            <a:fld id="{17A41434-778F-4AE1-87A5-7B6A0DFAE9EE}" type="slidenum">
              <a:t>7</a:t>
            </a:fld>
            <a:endParaRPr lang="en-GB"/>
          </a:p>
        </p:txBody>
      </p:sp>
    </p:spTree>
    <p:extLst>
      <p:ext uri="{BB962C8B-B14F-4D97-AF65-F5344CB8AC3E}">
        <p14:creationId xmlns:p14="http://schemas.microsoft.com/office/powerpoint/2010/main" val="175004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who is Melanie Martinez? Melanie Martinez is a pop singer/ songwriter as well as a director and photographer. She shoots a lot of her own music videos and directs them. She is from Astoria in queens and has Puerto Rican descent from her parents. She had wanted to be a singer from a young age being inspired by iconic popstars like Britney spears. In her audition for the voice in 2012 she sang her own version of Toxic by Brittney spears that perfectly displayed her creepy and cute aesthetic through her voice. This is when Melanie first began to gain popularity. In Melanie’s first few albums, she portrays the character of Cry Baby. Cry Baby is a child character who is used in her songs to talk about deeper situations such as : Abuse, relationships and even eating disorders. This character is more of a metaphor that Melanie uses when writing songs to convey these difficult topics in a less disturbing way, hence the creepy yet cute aesthetic.</a:t>
            </a:r>
          </a:p>
        </p:txBody>
      </p:sp>
      <p:sp>
        <p:nvSpPr>
          <p:cNvPr id="4" name="Slide Number Placeholder 3"/>
          <p:cNvSpPr>
            <a:spLocks noGrp="1"/>
          </p:cNvSpPr>
          <p:nvPr>
            <p:ph type="sldNum" sz="quarter" idx="5"/>
          </p:nvPr>
        </p:nvSpPr>
        <p:spPr/>
        <p:txBody>
          <a:bodyPr/>
          <a:lstStyle/>
          <a:p>
            <a:fld id="{17A41434-778F-4AE1-87A5-7B6A0DFAE9EE}" type="slidenum">
              <a:rPr lang="en-GB" smtClean="0"/>
              <a:t>9</a:t>
            </a:fld>
            <a:endParaRPr lang="en-GB"/>
          </a:p>
        </p:txBody>
      </p:sp>
    </p:spTree>
    <p:extLst>
      <p:ext uri="{BB962C8B-B14F-4D97-AF65-F5344CB8AC3E}">
        <p14:creationId xmlns:p14="http://schemas.microsoft.com/office/powerpoint/2010/main" val="1118138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Something notable about then way Melanie Martinez performs is her movements. She seems to dance in any way that she feels because she lets the music control the way her body moves. Despite her Cry Baby character being an infant, Melanie does not act this was on stage she does the opposite. Her costumes and makeup may resemble some kind of child like toy but the themes of her songs are much heavier than they seem. The costume change seen in this video seems to almost free Melanie's movements as she begins to dance and show more emotion afterwards. She also only uses her mic stand when it is necessary such as getting out of the first costume. Otherwise, she dances around the entire stage especially in instrumental sections of her songs.</a:t>
            </a:r>
          </a:p>
        </p:txBody>
      </p:sp>
      <p:sp>
        <p:nvSpPr>
          <p:cNvPr id="4" name="Slide Number Placeholder 3"/>
          <p:cNvSpPr>
            <a:spLocks noGrp="1"/>
          </p:cNvSpPr>
          <p:nvPr>
            <p:ph type="sldNum" sz="quarter" idx="5"/>
          </p:nvPr>
        </p:nvSpPr>
        <p:spPr/>
        <p:txBody>
          <a:bodyPr/>
          <a:lstStyle/>
          <a:p>
            <a:fld id="{17A41434-778F-4AE1-87A5-7B6A0DFAE9EE}" type="slidenum">
              <a:rPr lang="en-GB" smtClean="0"/>
              <a:t>11</a:t>
            </a:fld>
            <a:endParaRPr lang="en-GB"/>
          </a:p>
        </p:txBody>
      </p:sp>
    </p:spTree>
    <p:extLst>
      <p:ext uri="{BB962C8B-B14F-4D97-AF65-F5344CB8AC3E}">
        <p14:creationId xmlns:p14="http://schemas.microsoft.com/office/powerpoint/2010/main" val="318307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41434-778F-4AE1-87A5-7B6A0DFAE9EE}" type="slidenum">
              <a:rPr lang="en-GB" smtClean="0"/>
              <a:t>12</a:t>
            </a:fld>
            <a:endParaRPr lang="en-GB"/>
          </a:p>
        </p:txBody>
      </p:sp>
    </p:spTree>
    <p:extLst>
      <p:ext uri="{BB962C8B-B14F-4D97-AF65-F5344CB8AC3E}">
        <p14:creationId xmlns:p14="http://schemas.microsoft.com/office/powerpoint/2010/main" val="240801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Alice Cooper, otherwise known as Vincent Damon Furnier, is a rock musician from Detroit. He is known widely as the “Godfather of shock rock” and has even earned a place in the rock n roll hall of fame. Alice Coper started his first band in high school after years of being inspired by artists such as: The Beatles, The Rolling Stones and The Who. In one of his early bands, he was noticed by guitarist Frank Zappa who insisted that the band should b signed to a record deal and helped this become a reality with his connections in the industry. Alice cooper has always been seen as a very engaging frontman, he is known for his wild makeup and hots such as Poison and School’s out.</a:t>
            </a:r>
          </a:p>
        </p:txBody>
      </p:sp>
      <p:sp>
        <p:nvSpPr>
          <p:cNvPr id="4" name="Slide Number Placeholder 3"/>
          <p:cNvSpPr>
            <a:spLocks noGrp="1"/>
          </p:cNvSpPr>
          <p:nvPr>
            <p:ph type="sldNum" sz="quarter" idx="5"/>
          </p:nvPr>
        </p:nvSpPr>
        <p:spPr/>
        <p:txBody>
          <a:bodyPr/>
          <a:lstStyle/>
          <a:p>
            <a:fld id="{17A41434-778F-4AE1-87A5-7B6A0DFAE9EE}" type="slidenum">
              <a:rPr lang="en-GB" smtClean="0"/>
              <a:t>13</a:t>
            </a:fld>
            <a:endParaRPr lang="en-GB"/>
          </a:p>
        </p:txBody>
      </p:sp>
    </p:spTree>
    <p:extLst>
      <p:ext uri="{BB962C8B-B14F-4D97-AF65-F5344CB8AC3E}">
        <p14:creationId xmlns:p14="http://schemas.microsoft.com/office/powerpoint/2010/main" val="82572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this video, we can see that Alice Cooper delivers a very dramatic performance. This is laid out very similarly to a musical play or even an opera. Something else that adds to this is the costumes  worn by the entire band and stage hands. The unique inspiration from vintage items and pirate like outfits adds to the performance because fans are also likely to dress in such attire. This became apparent when Alice cooper did a show in Toronto with Rob Zombie, Rob Zombie fans are known to dress in western outfits inspired by cowboys but in a rather gothic and zombie like sense while cooper’s fans were dressed in pirate attire. Alice cooper also uses a lot of props like swords and the giant poster at the beginning of the video, this further enhances the performance being like a play. He also does not use a mic stand. He is seen using a holster attached to his belt to hold his microphone when he is neither singing or talking. This allows him to move anywhere on the stage freely and have a microphone at all times.</a:t>
            </a:r>
          </a:p>
        </p:txBody>
      </p:sp>
      <p:sp>
        <p:nvSpPr>
          <p:cNvPr id="4" name="Slide Number Placeholder 3"/>
          <p:cNvSpPr>
            <a:spLocks noGrp="1"/>
          </p:cNvSpPr>
          <p:nvPr>
            <p:ph type="sldNum" sz="quarter" idx="5"/>
          </p:nvPr>
        </p:nvSpPr>
        <p:spPr/>
        <p:txBody>
          <a:bodyPr/>
          <a:lstStyle/>
          <a:p>
            <a:fld id="{17A41434-778F-4AE1-87A5-7B6A0DFAE9EE}" type="slidenum">
              <a:rPr lang="en-GB" smtClean="0"/>
              <a:t>15</a:t>
            </a:fld>
            <a:endParaRPr lang="en-GB"/>
          </a:p>
        </p:txBody>
      </p:sp>
    </p:spTree>
    <p:extLst>
      <p:ext uri="{BB962C8B-B14F-4D97-AF65-F5344CB8AC3E}">
        <p14:creationId xmlns:p14="http://schemas.microsoft.com/office/powerpoint/2010/main" val="2215600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0A469-CBEA-8E65-62F6-72D269CA9D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D49ABC6-9A34-7CAB-B72A-990441C244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7F4FFF-B4B1-17F8-8072-FE72236E1AF2}"/>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5" name="Footer Placeholder 4">
            <a:extLst>
              <a:ext uri="{FF2B5EF4-FFF2-40B4-BE49-F238E27FC236}">
                <a16:creationId xmlns:a16="http://schemas.microsoft.com/office/drawing/2014/main" id="{2430E55D-D6B5-4493-FF93-0F16E08A0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32FBA1-E6CA-80BF-B50D-03A414DB9EA2}"/>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317321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FA25-716E-9327-A5F0-F3BE6E1499F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E38D163-8641-886B-9549-02EE707D4F8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2185B3-3FD9-6A87-EA55-E4D4A604EED0}"/>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5" name="Footer Placeholder 4">
            <a:extLst>
              <a:ext uri="{FF2B5EF4-FFF2-40B4-BE49-F238E27FC236}">
                <a16:creationId xmlns:a16="http://schemas.microsoft.com/office/drawing/2014/main" id="{93FD3148-A954-E1EA-AA43-FAB6CD515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3D0C9C-8F57-8FA0-8A54-B7416CCA1F24}"/>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72250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9F951-7564-31C3-37EC-631E5FDEEC1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F14F1BF-FC3F-C16F-4B66-40E4E472A06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CE374BD-E5F2-DE25-5BE3-BE853A87E206}"/>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5" name="Footer Placeholder 4">
            <a:extLst>
              <a:ext uri="{FF2B5EF4-FFF2-40B4-BE49-F238E27FC236}">
                <a16:creationId xmlns:a16="http://schemas.microsoft.com/office/drawing/2014/main" id="{9DFCC8B6-44B9-3376-80D4-3AE0753035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1E042-459E-EB67-C6D8-B9F7A7E8E881}"/>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3651779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7EAF-62FA-394F-DEB4-3F13683A91B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921FB0B-9E41-FC18-915A-0718A54ACD5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FC2FC7-67CC-B877-2E85-3609B6936D21}"/>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5" name="Footer Placeholder 4">
            <a:extLst>
              <a:ext uri="{FF2B5EF4-FFF2-40B4-BE49-F238E27FC236}">
                <a16:creationId xmlns:a16="http://schemas.microsoft.com/office/drawing/2014/main" id="{B635C9C3-CD8E-0916-939E-E857E761E6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022CB4-18A1-2A7A-FD3C-77374C60E38D}"/>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364481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8A19-6F32-AE6C-6AC4-835D5E0BA93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3241C13-8267-4C6E-E11F-9077D36371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3F3047-CB3B-3396-979E-93E4CC32B6FC}"/>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5" name="Footer Placeholder 4">
            <a:extLst>
              <a:ext uri="{FF2B5EF4-FFF2-40B4-BE49-F238E27FC236}">
                <a16:creationId xmlns:a16="http://schemas.microsoft.com/office/drawing/2014/main" id="{8C4313A6-7FE6-572F-696B-DC741E2913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CDFFC2-1CD2-79A4-643C-0EE66A4C535F}"/>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154088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F1B7C-DEDB-D16C-D39D-C0BC72EBEA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53366B-EBD5-D296-EC8C-3EE4F9EC48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67D0A8C-9D85-7299-546A-E6D3E9F5FBF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8625B21-FD15-75F3-1D55-01B34F16FDC5}"/>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6" name="Footer Placeholder 5">
            <a:extLst>
              <a:ext uri="{FF2B5EF4-FFF2-40B4-BE49-F238E27FC236}">
                <a16:creationId xmlns:a16="http://schemas.microsoft.com/office/drawing/2014/main" id="{6B9C98B6-1722-A58C-FB68-5F191A1F07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AE1603-0308-A7AB-ECC8-C21F9BAEE688}"/>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2451255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1D93-C201-CAC2-812F-A2D1B142C1C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F7D0DB-734B-882D-230C-176F6D3C5F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13CF0A-5B96-EEDD-4E1B-D8C83027BF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3737A25-3875-7CA8-8A4A-130FE9A50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7E7C38-A708-5189-5BF5-4B40896EC3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D56AD45-BDB1-51CF-BA59-5A17CB7BB39A}"/>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8" name="Footer Placeholder 7">
            <a:extLst>
              <a:ext uri="{FF2B5EF4-FFF2-40B4-BE49-F238E27FC236}">
                <a16:creationId xmlns:a16="http://schemas.microsoft.com/office/drawing/2014/main" id="{BB4925B4-4B3C-94A7-5BF4-96C09C91ED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789BB4-9B51-1AC3-45A1-52EDD3E9E03F}"/>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80164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2735-8D0C-38FD-342B-4A6F3EFC577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CBCFDAF-DB5A-D5B0-2925-F51C1C5F780B}"/>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4" name="Footer Placeholder 3">
            <a:extLst>
              <a:ext uri="{FF2B5EF4-FFF2-40B4-BE49-F238E27FC236}">
                <a16:creationId xmlns:a16="http://schemas.microsoft.com/office/drawing/2014/main" id="{F20C9CC5-7E19-9F46-F341-542EB6DA3D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B820C1-AE5F-E5A7-FD0F-B1F3FF356F87}"/>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67654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8C667-14A8-10AF-9643-10DA3242FE31}"/>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3" name="Footer Placeholder 2">
            <a:extLst>
              <a:ext uri="{FF2B5EF4-FFF2-40B4-BE49-F238E27FC236}">
                <a16:creationId xmlns:a16="http://schemas.microsoft.com/office/drawing/2014/main" id="{0A1FE11F-5AC4-8253-8856-CA72623D65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BA752F-5CFE-68B2-9B3D-C3852998ABA1}"/>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1035796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87C9-BB79-253C-7829-DD34979D87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2D0C102-53E5-2A8E-4984-25E744F6A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70F2C8B-D1AF-FE7B-E86B-C03B0A9C9B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15E5F0-F96A-47F6-8157-0C02127157DF}"/>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6" name="Footer Placeholder 5">
            <a:extLst>
              <a:ext uri="{FF2B5EF4-FFF2-40B4-BE49-F238E27FC236}">
                <a16:creationId xmlns:a16="http://schemas.microsoft.com/office/drawing/2014/main" id="{7E292E74-F933-4A49-007E-5051770892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39B480-00E8-1DC2-9FE0-93FC98194DDA}"/>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3524943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8FADC-715A-2A0A-C9BF-E9782573EA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3FFA222-A8FB-16FB-9029-9941F028DF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EE91DC-294B-AD7B-B36D-9AC3E2371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E64A27-F05A-3862-2A4C-132CF00CBD7D}"/>
              </a:ext>
            </a:extLst>
          </p:cNvPr>
          <p:cNvSpPr>
            <a:spLocks noGrp="1"/>
          </p:cNvSpPr>
          <p:nvPr>
            <p:ph type="dt" sz="half" idx="10"/>
          </p:nvPr>
        </p:nvSpPr>
        <p:spPr/>
        <p:txBody>
          <a:bodyPr/>
          <a:lstStyle/>
          <a:p>
            <a:fld id="{734E52C2-615F-4A56-BFB2-3C9A7BE71F84}" type="datetimeFigureOut">
              <a:rPr lang="en-GB" smtClean="0"/>
              <a:t>15/05/2025</a:t>
            </a:fld>
            <a:endParaRPr lang="en-GB"/>
          </a:p>
        </p:txBody>
      </p:sp>
      <p:sp>
        <p:nvSpPr>
          <p:cNvPr id="6" name="Footer Placeholder 5">
            <a:extLst>
              <a:ext uri="{FF2B5EF4-FFF2-40B4-BE49-F238E27FC236}">
                <a16:creationId xmlns:a16="http://schemas.microsoft.com/office/drawing/2014/main" id="{5004C890-9AD9-A669-F060-9197A2CC29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D39077-73F7-F6C2-B2F7-F7608E0C72EC}"/>
              </a:ext>
            </a:extLst>
          </p:cNvPr>
          <p:cNvSpPr>
            <a:spLocks noGrp="1"/>
          </p:cNvSpPr>
          <p:nvPr>
            <p:ph type="sldNum" sz="quarter" idx="12"/>
          </p:nvPr>
        </p:nvSpPr>
        <p:spPr/>
        <p:txBody>
          <a:bodyPr/>
          <a:lstStyle/>
          <a:p>
            <a:fld id="{5A664D34-E9D1-4A85-A837-EB75B1CCFBDF}" type="slidenum">
              <a:rPr lang="en-GB" smtClean="0"/>
              <a:t>‹#›</a:t>
            </a:fld>
            <a:endParaRPr lang="en-GB"/>
          </a:p>
        </p:txBody>
      </p:sp>
    </p:spTree>
    <p:extLst>
      <p:ext uri="{BB962C8B-B14F-4D97-AF65-F5344CB8AC3E}">
        <p14:creationId xmlns:p14="http://schemas.microsoft.com/office/powerpoint/2010/main" val="286947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E0C15-8B94-0C75-8D9E-A1A9D71C0C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78C9C2C-419E-B8FC-0534-95062F6435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A8C990-8E61-E46A-76D5-6F3313D34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4E52C2-615F-4A56-BFB2-3C9A7BE71F84}" type="datetimeFigureOut">
              <a:rPr lang="en-GB" smtClean="0"/>
              <a:t>15/05/2025</a:t>
            </a:fld>
            <a:endParaRPr lang="en-GB"/>
          </a:p>
        </p:txBody>
      </p:sp>
      <p:sp>
        <p:nvSpPr>
          <p:cNvPr id="5" name="Footer Placeholder 4">
            <a:extLst>
              <a:ext uri="{FF2B5EF4-FFF2-40B4-BE49-F238E27FC236}">
                <a16:creationId xmlns:a16="http://schemas.microsoft.com/office/drawing/2014/main" id="{38BFB399-42B9-2DB4-B44E-59D847159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035FA2-6B62-B06C-C29C-CF687E552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64D34-E9D1-4A85-A837-EB75B1CCFBDF}" type="slidenum">
              <a:rPr lang="en-GB" smtClean="0"/>
              <a:t>‹#›</a:t>
            </a:fld>
            <a:endParaRPr lang="en-GB"/>
          </a:p>
        </p:txBody>
      </p:sp>
    </p:spTree>
    <p:extLst>
      <p:ext uri="{BB962C8B-B14F-4D97-AF65-F5344CB8AC3E}">
        <p14:creationId xmlns:p14="http://schemas.microsoft.com/office/powerpoint/2010/main" val="4248215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jD03_oT6TLI?start=69&amp;feature=oembed"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DA8r8uay3gE?start=70&amp;feature=oembed" TargetMode="Externa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OzKnsWQVN18?start=193&amp;feature=oembed" TargetMode="Externa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6pXoQ6iYO1w?start=70&amp;feature=oembed" TargetMode="Externa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dyXuVmz5sEo?feature=oembed" TargetMode="Externa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84-DC5A-239B-3D88-DAF3EEF7E8D6}"/>
              </a:ext>
            </a:extLst>
          </p:cNvPr>
          <p:cNvSpPr>
            <a:spLocks noGrp="1"/>
          </p:cNvSpPr>
          <p:nvPr>
            <p:ph type="ctrTitle"/>
          </p:nvPr>
        </p:nvSpPr>
        <p:spPr>
          <a:xfrm>
            <a:off x="-694544" y="447805"/>
            <a:ext cx="9144000" cy="2387600"/>
          </a:xfrm>
        </p:spPr>
        <p:txBody>
          <a:bodyPr/>
          <a:lstStyle/>
          <a:p>
            <a:r>
              <a:rPr lang="en-GB">
                <a:solidFill>
                  <a:schemeClr val="bg1"/>
                </a:solidFill>
                <a:latin typeface="Blackadder ITC" panose="04020505051007020D02" pitchFamily="82" charset="0"/>
              </a:rPr>
              <a:t>The art of on-stage personas</a:t>
            </a:r>
          </a:p>
        </p:txBody>
      </p:sp>
      <p:sp>
        <p:nvSpPr>
          <p:cNvPr id="3" name="Subtitle 2">
            <a:extLst>
              <a:ext uri="{FF2B5EF4-FFF2-40B4-BE49-F238E27FC236}">
                <a16:creationId xmlns:a16="http://schemas.microsoft.com/office/drawing/2014/main" id="{215F91D5-15E8-47C7-465A-10AAD704B816}"/>
              </a:ext>
            </a:extLst>
          </p:cNvPr>
          <p:cNvSpPr>
            <a:spLocks noGrp="1"/>
          </p:cNvSpPr>
          <p:nvPr>
            <p:ph type="subTitle" idx="1"/>
          </p:nvPr>
        </p:nvSpPr>
        <p:spPr>
          <a:xfrm>
            <a:off x="-2148590" y="4022596"/>
            <a:ext cx="9144000" cy="1655762"/>
          </a:xfrm>
        </p:spPr>
        <p:txBody>
          <a:bodyPr>
            <a:normAutofit/>
          </a:bodyPr>
          <a:lstStyle/>
          <a:p>
            <a:r>
              <a:rPr lang="en-GB" sz="2800">
                <a:solidFill>
                  <a:schemeClr val="bg1"/>
                </a:solidFill>
                <a:latin typeface="Blackadder ITC" panose="04020505051007020D02" pitchFamily="82" charset="0"/>
              </a:rPr>
              <a:t>Researched by Mia Bainbridge</a:t>
            </a:r>
          </a:p>
        </p:txBody>
      </p:sp>
    </p:spTree>
    <p:extLst>
      <p:ext uri="{BB962C8B-B14F-4D97-AF65-F5344CB8AC3E}">
        <p14:creationId xmlns:p14="http://schemas.microsoft.com/office/powerpoint/2010/main" val="346695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Online Media 3" title="Melanie Martinez - Soap (Live Conan Performance)">
            <a:hlinkClick r:id="" action="ppaction://media"/>
            <a:extLst>
              <a:ext uri="{FF2B5EF4-FFF2-40B4-BE49-F238E27FC236}">
                <a16:creationId xmlns:a16="http://schemas.microsoft.com/office/drawing/2014/main" id="{8E9651C2-836C-9D1B-A925-D3CCA6BB1EC8}"/>
              </a:ext>
            </a:extLst>
          </p:cNvPr>
          <p:cNvPicPr>
            <a:picLocks noRot="1" noChangeAspect="1"/>
          </p:cNvPicPr>
          <p:nvPr>
            <a:videoFile r:link="rId1"/>
          </p:nvPr>
        </p:nvPicPr>
        <p:blipFill>
          <a:blip r:embed="rId4"/>
          <a:stretch>
            <a:fillRect/>
          </a:stretch>
        </p:blipFill>
        <p:spPr>
          <a:xfrm>
            <a:off x="1061452" y="584473"/>
            <a:ext cx="10069096" cy="5689053"/>
          </a:xfrm>
          <a:prstGeom prst="rect">
            <a:avLst/>
          </a:prstGeom>
        </p:spPr>
      </p:pic>
    </p:spTree>
    <p:extLst>
      <p:ext uri="{BB962C8B-B14F-4D97-AF65-F5344CB8AC3E}">
        <p14:creationId xmlns:p14="http://schemas.microsoft.com/office/powerpoint/2010/main" val="33600606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8B291-0190-911D-0FB1-1997519DFC99}"/>
              </a:ext>
            </a:extLst>
          </p:cNvPr>
          <p:cNvSpPr>
            <a:spLocks noGrp="1"/>
          </p:cNvSpPr>
          <p:nvPr>
            <p:ph idx="1"/>
          </p:nvPr>
        </p:nvSpPr>
        <p:spPr/>
        <p:txBody>
          <a:bodyPr/>
          <a:lstStyle/>
          <a:p>
            <a:r>
              <a:rPr lang="en-GB">
                <a:solidFill>
                  <a:schemeClr val="bg1"/>
                </a:solidFill>
                <a:latin typeface="Adobe Gothic Std B" panose="020B0800000000000000" pitchFamily="34" charset="-128"/>
                <a:ea typeface="Adobe Gothic Std B" panose="020B0800000000000000" pitchFamily="34" charset="-128"/>
              </a:rPr>
              <a:t>Dances around to the music.</a:t>
            </a:r>
          </a:p>
          <a:p>
            <a:endParaRPr lang="en-GB">
              <a:solidFill>
                <a:schemeClr val="bg1"/>
              </a:solidFill>
              <a:latin typeface="Adobe Gothic Std B" panose="020B0800000000000000" pitchFamily="34" charset="-128"/>
              <a:ea typeface="Adobe Gothic Std B" panose="020B0800000000000000" pitchFamily="34" charset="-128"/>
            </a:endParaRPr>
          </a:p>
          <a:p>
            <a:r>
              <a:rPr lang="en-GB">
                <a:solidFill>
                  <a:schemeClr val="bg1"/>
                </a:solidFill>
                <a:latin typeface="Adobe Gothic Std B" panose="020B0800000000000000" pitchFamily="34" charset="-128"/>
                <a:ea typeface="Adobe Gothic Std B" panose="020B0800000000000000" pitchFamily="34" charset="-128"/>
              </a:rPr>
              <a:t>Creepy doll – like makeup.</a:t>
            </a:r>
          </a:p>
          <a:p>
            <a:endParaRPr lang="en-GB">
              <a:solidFill>
                <a:schemeClr val="bg1"/>
              </a:solidFill>
              <a:latin typeface="Adobe Gothic Std B" panose="020B0800000000000000" pitchFamily="34" charset="-128"/>
              <a:ea typeface="Adobe Gothic Std B" panose="020B0800000000000000" pitchFamily="34" charset="-128"/>
            </a:endParaRPr>
          </a:p>
          <a:p>
            <a:r>
              <a:rPr lang="en-GB">
                <a:solidFill>
                  <a:schemeClr val="bg1"/>
                </a:solidFill>
                <a:latin typeface="Adobe Gothic Std B" panose="020B0800000000000000" pitchFamily="34" charset="-128"/>
                <a:ea typeface="Adobe Gothic Std B" panose="020B0800000000000000" pitchFamily="34" charset="-128"/>
              </a:rPr>
              <a:t>Costume change.</a:t>
            </a:r>
          </a:p>
          <a:p>
            <a:endParaRPr lang="en-GB">
              <a:solidFill>
                <a:schemeClr val="bg1"/>
              </a:solidFill>
              <a:latin typeface="Adobe Gothic Std B" panose="020B0800000000000000" pitchFamily="34" charset="-128"/>
              <a:ea typeface="Adobe Gothic Std B" panose="020B0800000000000000" pitchFamily="34" charset="-128"/>
            </a:endParaRPr>
          </a:p>
          <a:p>
            <a:r>
              <a:rPr lang="en-GB">
                <a:solidFill>
                  <a:schemeClr val="bg1"/>
                </a:solidFill>
                <a:latin typeface="Adobe Gothic Std B" panose="020B0800000000000000" pitchFamily="34" charset="-128"/>
                <a:ea typeface="Adobe Gothic Std B" panose="020B0800000000000000" pitchFamily="34" charset="-128"/>
              </a:rPr>
              <a:t>Only uses mic stand when necessary.</a:t>
            </a:r>
          </a:p>
        </p:txBody>
      </p:sp>
      <p:sp>
        <p:nvSpPr>
          <p:cNvPr id="23" name="Rectangle 22">
            <a:extLst>
              <a:ext uri="{FF2B5EF4-FFF2-40B4-BE49-F238E27FC236}">
                <a16:creationId xmlns:a16="http://schemas.microsoft.com/office/drawing/2014/main" id="{D071FC13-7C8A-D035-B275-D68263BCDA39}"/>
              </a:ext>
            </a:extLst>
          </p:cNvPr>
          <p:cNvSpPr/>
          <p:nvPr/>
        </p:nvSpPr>
        <p:spPr>
          <a:xfrm>
            <a:off x="722757" y="519410"/>
            <a:ext cx="5260094" cy="923330"/>
          </a:xfrm>
          <a:prstGeom prst="rect">
            <a:avLst/>
          </a:prstGeom>
          <a:noFill/>
        </p:spPr>
        <p:txBody>
          <a:bodyPr wrap="none" lIns="91440" tIns="45720" rIns="91440" bIns="45720">
            <a:spAutoFit/>
          </a:bodyPr>
          <a:lstStyle/>
          <a:p>
            <a:pPr algn="ctr"/>
            <a:r>
              <a:rPr lang="en-GB" sz="5400" b="1" u="sng" cap="none" spc="0">
                <a:ln/>
                <a:solidFill>
                  <a:schemeClr val="bg1"/>
                </a:solidFill>
                <a:effectLst>
                  <a:outerShdw blurRad="38100" dist="19050" dir="2700000" algn="tl" rotWithShape="0">
                    <a:schemeClr val="dk1">
                      <a:lumMod val="50000"/>
                      <a:alpha val="40000"/>
                    </a:schemeClr>
                  </a:outerShdw>
                </a:effectLst>
              </a:rPr>
              <a:t>Stage Presence</a:t>
            </a:r>
            <a:r>
              <a:rPr lang="en-GB" sz="5400" b="1" cap="none" spc="0">
                <a:ln/>
                <a:solidFill>
                  <a:schemeClr val="bg1"/>
                </a:solidFill>
                <a:effectLst>
                  <a:outerShdw blurRad="38100" dist="19050" dir="2700000" algn="tl" rotWithShape="0">
                    <a:schemeClr val="dk1">
                      <a:lumMod val="50000"/>
                      <a:alpha val="40000"/>
                    </a:schemeClr>
                  </a:outerShdw>
                </a:effectLst>
              </a:rPr>
              <a:t>.</a:t>
            </a:r>
          </a:p>
        </p:txBody>
      </p:sp>
      <p:pic>
        <p:nvPicPr>
          <p:cNvPr id="2" name="Picture 1" descr="A person with nose ring and piercings taking a selfie&#10;&#10;AI-generated content may be incorrect.">
            <a:extLst>
              <a:ext uri="{FF2B5EF4-FFF2-40B4-BE49-F238E27FC236}">
                <a16:creationId xmlns:a16="http://schemas.microsoft.com/office/drawing/2014/main" id="{1CF43C19-6B1F-6310-98C7-BC1F1D4E8FB4}"/>
              </a:ext>
            </a:extLst>
          </p:cNvPr>
          <p:cNvPicPr>
            <a:picLocks noChangeAspect="1"/>
          </p:cNvPicPr>
          <p:nvPr/>
        </p:nvPicPr>
        <p:blipFill>
          <a:blip r:embed="rId4"/>
          <a:stretch>
            <a:fillRect/>
          </a:stretch>
        </p:blipFill>
        <p:spPr>
          <a:xfrm>
            <a:off x="9411585" y="227256"/>
            <a:ext cx="1763841" cy="2259725"/>
          </a:xfrm>
          <a:prstGeom prst="rect">
            <a:avLst/>
          </a:prstGeom>
        </p:spPr>
      </p:pic>
      <p:pic>
        <p:nvPicPr>
          <p:cNvPr id="4" name="Picture 3" descr="A person with pink and blue hair and a doll necklace&#10;&#10;AI-generated content may be incorrect.">
            <a:extLst>
              <a:ext uri="{FF2B5EF4-FFF2-40B4-BE49-F238E27FC236}">
                <a16:creationId xmlns:a16="http://schemas.microsoft.com/office/drawing/2014/main" id="{67006A54-506D-32D5-F106-885A0B592847}"/>
              </a:ext>
            </a:extLst>
          </p:cNvPr>
          <p:cNvPicPr>
            <a:picLocks noChangeAspect="1"/>
          </p:cNvPicPr>
          <p:nvPr/>
        </p:nvPicPr>
        <p:blipFill>
          <a:blip r:embed="rId5"/>
          <a:stretch>
            <a:fillRect/>
          </a:stretch>
        </p:blipFill>
        <p:spPr>
          <a:xfrm>
            <a:off x="6954086" y="223344"/>
            <a:ext cx="2063760" cy="2877208"/>
          </a:xfrm>
          <a:prstGeom prst="rect">
            <a:avLst/>
          </a:prstGeom>
        </p:spPr>
      </p:pic>
    </p:spTree>
    <p:extLst>
      <p:ext uri="{BB962C8B-B14F-4D97-AF65-F5344CB8AC3E}">
        <p14:creationId xmlns:p14="http://schemas.microsoft.com/office/powerpoint/2010/main" val="6569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5" name="Picture 4" descr="A person in a garment reading a book&#10;&#10;AI-generated content may be incorrect.">
            <a:extLst>
              <a:ext uri="{FF2B5EF4-FFF2-40B4-BE49-F238E27FC236}">
                <a16:creationId xmlns:a16="http://schemas.microsoft.com/office/drawing/2014/main" id="{09B13FC5-D52C-2A58-0326-5558745EF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306" y="3566160"/>
            <a:ext cx="2127208" cy="3190813"/>
          </a:xfrm>
          <a:prstGeom prst="rect">
            <a:avLst/>
          </a:prstGeom>
        </p:spPr>
      </p:pic>
      <p:pic>
        <p:nvPicPr>
          <p:cNvPr id="7" name="Picture 6" descr="A person with long black hair applying makeup&#10;&#10;AI-generated content may be incorrect.">
            <a:extLst>
              <a:ext uri="{FF2B5EF4-FFF2-40B4-BE49-F238E27FC236}">
                <a16:creationId xmlns:a16="http://schemas.microsoft.com/office/drawing/2014/main" id="{9A943A7F-1994-0B5F-7A35-293450D3E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358" y="3646807"/>
            <a:ext cx="2497392" cy="3029517"/>
          </a:xfrm>
          <a:prstGeom prst="rect">
            <a:avLst/>
          </a:prstGeom>
        </p:spPr>
      </p:pic>
      <p:pic>
        <p:nvPicPr>
          <p:cNvPr id="9" name="Picture 8" descr="A person with black eye makeup holding a knife in his mouth&#10;&#10;AI-generated content may be incorrect.">
            <a:extLst>
              <a:ext uri="{FF2B5EF4-FFF2-40B4-BE49-F238E27FC236}">
                <a16:creationId xmlns:a16="http://schemas.microsoft.com/office/drawing/2014/main" id="{7B0C8AD2-0950-C95B-0C1E-8AECF1AFEE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9750" y="54423"/>
            <a:ext cx="2255292" cy="3511737"/>
          </a:xfrm>
          <a:prstGeom prst="rect">
            <a:avLst/>
          </a:prstGeom>
        </p:spPr>
      </p:pic>
      <p:pic>
        <p:nvPicPr>
          <p:cNvPr id="11" name="Picture 10" descr="A person with long black hair and a snake&#10;&#10;AI-generated content may be incorrect.">
            <a:extLst>
              <a:ext uri="{FF2B5EF4-FFF2-40B4-BE49-F238E27FC236}">
                <a16:creationId xmlns:a16="http://schemas.microsoft.com/office/drawing/2014/main" id="{F4E352DB-98F2-9238-79AD-B2B5023FE9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72" y="102009"/>
            <a:ext cx="2230385" cy="3326991"/>
          </a:xfrm>
          <a:prstGeom prst="rect">
            <a:avLst/>
          </a:prstGeom>
        </p:spPr>
      </p:pic>
      <p:pic>
        <p:nvPicPr>
          <p:cNvPr id="13" name="Picture 12" descr="A person holding a card&#10;&#10;AI-generated content may be incorrect.">
            <a:extLst>
              <a:ext uri="{FF2B5EF4-FFF2-40B4-BE49-F238E27FC236}">
                <a16:creationId xmlns:a16="http://schemas.microsoft.com/office/drawing/2014/main" id="{641D9D86-5B0F-3BE0-452E-5F90B61450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0994" y="0"/>
            <a:ext cx="2427297" cy="3190813"/>
          </a:xfrm>
          <a:prstGeom prst="rect">
            <a:avLst/>
          </a:prstGeom>
        </p:spPr>
      </p:pic>
      <p:sp>
        <p:nvSpPr>
          <p:cNvPr id="14" name="TextBox 13">
            <a:extLst>
              <a:ext uri="{FF2B5EF4-FFF2-40B4-BE49-F238E27FC236}">
                <a16:creationId xmlns:a16="http://schemas.microsoft.com/office/drawing/2014/main" id="{D7466F98-A903-E2F0-3A64-EECEFE9FB683}"/>
              </a:ext>
            </a:extLst>
          </p:cNvPr>
          <p:cNvSpPr txBox="1"/>
          <p:nvPr/>
        </p:nvSpPr>
        <p:spPr>
          <a:xfrm>
            <a:off x="3784597" y="2943252"/>
            <a:ext cx="5458968" cy="769441"/>
          </a:xfrm>
          <a:prstGeom prst="rect">
            <a:avLst/>
          </a:prstGeom>
          <a:noFill/>
        </p:spPr>
        <p:txBody>
          <a:bodyPr wrap="square" rtlCol="0">
            <a:spAutoFit/>
          </a:bodyPr>
          <a:lstStyle/>
          <a:p>
            <a:r>
              <a:rPr lang="en-GB" sz="4400">
                <a:solidFill>
                  <a:schemeClr val="bg1"/>
                </a:solidFill>
                <a:latin typeface="Algerian" panose="04020705040A02060702" pitchFamily="82" charset="0"/>
              </a:rPr>
              <a:t>Alice Cooper</a:t>
            </a:r>
          </a:p>
        </p:txBody>
      </p:sp>
    </p:spTree>
    <p:extLst>
      <p:ext uri="{BB962C8B-B14F-4D97-AF65-F5344CB8AC3E}">
        <p14:creationId xmlns:p14="http://schemas.microsoft.com/office/powerpoint/2010/main" val="1193007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1641-D624-B36D-1127-E2F5A9C371C5}"/>
              </a:ext>
            </a:extLst>
          </p:cNvPr>
          <p:cNvSpPr>
            <a:spLocks noGrp="1"/>
          </p:cNvSpPr>
          <p:nvPr>
            <p:ph type="title"/>
          </p:nvPr>
        </p:nvSpPr>
        <p:spPr>
          <a:xfrm>
            <a:off x="3468162" y="562165"/>
            <a:ext cx="6345382" cy="1325563"/>
          </a:xfrm>
        </p:spPr>
        <p:txBody>
          <a:bodyPr>
            <a:normAutofit/>
          </a:bodyPr>
          <a:lstStyle/>
          <a:p>
            <a:r>
              <a:rPr lang="en-GB" sz="3600" u="sng">
                <a:solidFill>
                  <a:schemeClr val="bg1"/>
                </a:solidFill>
                <a:latin typeface="Algerian" panose="04020705040A02060702" pitchFamily="82" charset="0"/>
              </a:rPr>
              <a:t>Who is Alice Cooper?</a:t>
            </a:r>
          </a:p>
        </p:txBody>
      </p:sp>
      <p:sp>
        <p:nvSpPr>
          <p:cNvPr id="3" name="Content Placeholder 2">
            <a:extLst>
              <a:ext uri="{FF2B5EF4-FFF2-40B4-BE49-F238E27FC236}">
                <a16:creationId xmlns:a16="http://schemas.microsoft.com/office/drawing/2014/main" id="{0BE9D4F6-2A79-A33A-6C22-A8B85C63A741}"/>
              </a:ext>
            </a:extLst>
          </p:cNvPr>
          <p:cNvSpPr>
            <a:spLocks noGrp="1"/>
          </p:cNvSpPr>
          <p:nvPr>
            <p:ph idx="1"/>
          </p:nvPr>
        </p:nvSpPr>
        <p:spPr>
          <a:xfrm>
            <a:off x="1286256" y="1697609"/>
            <a:ext cx="8378952" cy="4351338"/>
          </a:xfrm>
        </p:spPr>
        <p:txBody>
          <a:bodyPr>
            <a:noAutofit/>
          </a:bodyPr>
          <a:lstStyle/>
          <a:p>
            <a:r>
              <a:rPr lang="en-GB" sz="1800">
                <a:solidFill>
                  <a:schemeClr val="bg1"/>
                </a:solidFill>
                <a:latin typeface="Adobe Hebrew" panose="02040503050201020203" pitchFamily="18" charset="-79"/>
                <a:cs typeface="Adobe Hebrew" panose="02040503050201020203" pitchFamily="18" charset="-79"/>
              </a:rPr>
              <a:t>Alice Cooper (Vincent Damon Furnier) is a ‘Shock Rock’ musician.</a:t>
            </a:r>
          </a:p>
          <a:p>
            <a:endParaRPr lang="en-GB" sz="1800">
              <a:solidFill>
                <a:schemeClr val="bg1"/>
              </a:solidFill>
              <a:latin typeface="Adobe Hebrew" panose="02040503050201020203" pitchFamily="18" charset="-79"/>
              <a:cs typeface="Adobe Hebrew" panose="02040503050201020203" pitchFamily="18" charset="-79"/>
            </a:endParaRPr>
          </a:p>
          <a:p>
            <a:r>
              <a:rPr lang="en-GB" sz="1800">
                <a:solidFill>
                  <a:schemeClr val="bg1"/>
                </a:solidFill>
                <a:latin typeface="Adobe Hebrew" panose="02040503050201020203" pitchFamily="18" charset="-79"/>
                <a:cs typeface="Adobe Hebrew" panose="02040503050201020203" pitchFamily="18" charset="-79"/>
              </a:rPr>
              <a:t>Born in Detroit, 1948.</a:t>
            </a:r>
          </a:p>
          <a:p>
            <a:endParaRPr lang="en-GB" sz="1800">
              <a:solidFill>
                <a:schemeClr val="bg1"/>
              </a:solidFill>
              <a:latin typeface="Adobe Hebrew" panose="02040503050201020203" pitchFamily="18" charset="-79"/>
              <a:cs typeface="Adobe Hebrew" panose="02040503050201020203" pitchFamily="18" charset="-79"/>
            </a:endParaRPr>
          </a:p>
          <a:p>
            <a:r>
              <a:rPr lang="en-GB" sz="1800">
                <a:solidFill>
                  <a:schemeClr val="bg1"/>
                </a:solidFill>
                <a:latin typeface="Adobe Hebrew" panose="02040503050201020203" pitchFamily="18" charset="-79"/>
                <a:cs typeface="Adobe Hebrew" panose="02040503050201020203" pitchFamily="18" charset="-79"/>
              </a:rPr>
              <a:t>Started his first band in high school.</a:t>
            </a:r>
          </a:p>
          <a:p>
            <a:endParaRPr lang="en-GB" sz="1800">
              <a:solidFill>
                <a:schemeClr val="bg1"/>
              </a:solidFill>
              <a:latin typeface="Adobe Hebrew" panose="02040503050201020203" pitchFamily="18" charset="-79"/>
              <a:cs typeface="Adobe Hebrew" panose="02040503050201020203" pitchFamily="18" charset="-79"/>
            </a:endParaRPr>
          </a:p>
          <a:p>
            <a:r>
              <a:rPr lang="en-GB" sz="1800">
                <a:solidFill>
                  <a:schemeClr val="bg1"/>
                </a:solidFill>
                <a:latin typeface="Adobe Hebrew" panose="02040503050201020203" pitchFamily="18" charset="-79"/>
                <a:cs typeface="Adobe Hebrew" panose="02040503050201020203" pitchFamily="18" charset="-79"/>
              </a:rPr>
              <a:t>In the Rock N Roll hall of fame.</a:t>
            </a:r>
          </a:p>
          <a:p>
            <a:endParaRPr lang="en-GB" sz="1800">
              <a:solidFill>
                <a:schemeClr val="bg1"/>
              </a:solidFill>
              <a:latin typeface="Adobe Hebrew" panose="02040503050201020203" pitchFamily="18" charset="-79"/>
              <a:cs typeface="Adobe Hebrew" panose="02040503050201020203" pitchFamily="18" charset="-79"/>
            </a:endParaRPr>
          </a:p>
          <a:p>
            <a:r>
              <a:rPr lang="en-GB" sz="1800">
                <a:solidFill>
                  <a:schemeClr val="bg1"/>
                </a:solidFill>
                <a:latin typeface="Adobe Hebrew" panose="02040503050201020203" pitchFamily="18" charset="-79"/>
                <a:cs typeface="Adobe Hebrew" panose="02040503050201020203" pitchFamily="18" charset="-79"/>
              </a:rPr>
              <a:t>Inspired at a young age by The Beatles, The Rolling Stones and The Who.</a:t>
            </a:r>
          </a:p>
          <a:p>
            <a:endParaRPr lang="en-GB" sz="1800">
              <a:solidFill>
                <a:schemeClr val="bg1"/>
              </a:solidFill>
              <a:latin typeface="Adobe Hebrew" panose="02040503050201020203" pitchFamily="18" charset="-79"/>
              <a:cs typeface="Adobe Hebrew" panose="02040503050201020203" pitchFamily="18" charset="-79"/>
            </a:endParaRPr>
          </a:p>
          <a:p>
            <a:r>
              <a:rPr lang="en-GB" sz="1800">
                <a:solidFill>
                  <a:schemeClr val="bg1"/>
                </a:solidFill>
                <a:latin typeface="Adobe Hebrew" panose="02040503050201020203" pitchFamily="18" charset="-79"/>
                <a:cs typeface="Adobe Hebrew" panose="02040503050201020203" pitchFamily="18" charset="-79"/>
              </a:rPr>
              <a:t>Known for hits like </a:t>
            </a:r>
            <a:r>
              <a:rPr lang="en-GB" sz="1800" i="1">
                <a:solidFill>
                  <a:schemeClr val="bg1"/>
                </a:solidFill>
                <a:latin typeface="Adobe Hebrew" panose="02040503050201020203" pitchFamily="18" charset="-79"/>
                <a:cs typeface="Adobe Hebrew" panose="02040503050201020203" pitchFamily="18" charset="-79"/>
              </a:rPr>
              <a:t>Poison </a:t>
            </a:r>
            <a:r>
              <a:rPr lang="en-GB" sz="1800">
                <a:solidFill>
                  <a:schemeClr val="bg1"/>
                </a:solidFill>
                <a:latin typeface="Adobe Hebrew" panose="02040503050201020203" pitchFamily="18" charset="-79"/>
                <a:cs typeface="Adobe Hebrew" panose="02040503050201020203" pitchFamily="18" charset="-79"/>
              </a:rPr>
              <a:t>and </a:t>
            </a:r>
            <a:r>
              <a:rPr lang="en-GB" sz="1800" i="1">
                <a:solidFill>
                  <a:schemeClr val="bg1"/>
                </a:solidFill>
                <a:latin typeface="Adobe Hebrew" panose="02040503050201020203" pitchFamily="18" charset="-79"/>
                <a:cs typeface="Adobe Hebrew" panose="02040503050201020203" pitchFamily="18" charset="-79"/>
              </a:rPr>
              <a:t>School’s Out</a:t>
            </a:r>
            <a:r>
              <a:rPr lang="en-GB" sz="1800">
                <a:solidFill>
                  <a:schemeClr val="bg1"/>
                </a:solidFill>
                <a:latin typeface="Adobe Hebrew" panose="02040503050201020203" pitchFamily="18" charset="-79"/>
                <a:cs typeface="Adobe Hebrew" panose="02040503050201020203" pitchFamily="18" charset="-79"/>
              </a:rPr>
              <a:t>.</a:t>
            </a:r>
          </a:p>
        </p:txBody>
      </p:sp>
      <p:pic>
        <p:nvPicPr>
          <p:cNvPr id="4" name="Picture 3" descr="This may contain: a man with black hair and makeup looks at the camera">
            <a:extLst>
              <a:ext uri="{FF2B5EF4-FFF2-40B4-BE49-F238E27FC236}">
                <a16:creationId xmlns:a16="http://schemas.microsoft.com/office/drawing/2014/main" id="{95A5520F-17F1-D148-CE9C-1358F75A2948}"/>
              </a:ext>
            </a:extLst>
          </p:cNvPr>
          <p:cNvPicPr>
            <a:picLocks noChangeAspect="1"/>
          </p:cNvPicPr>
          <p:nvPr/>
        </p:nvPicPr>
        <p:blipFill>
          <a:blip r:embed="rId4"/>
          <a:stretch>
            <a:fillRect/>
          </a:stretch>
        </p:blipFill>
        <p:spPr>
          <a:xfrm>
            <a:off x="8931738" y="1122218"/>
            <a:ext cx="1762665" cy="2636808"/>
          </a:xfrm>
          <a:prstGeom prst="rect">
            <a:avLst/>
          </a:prstGeom>
        </p:spPr>
      </p:pic>
      <p:pic>
        <p:nvPicPr>
          <p:cNvPr id="6" name="Picture 5" descr="A screenshot of a person&amp;#39;s face&#10;&#10;AI-generated content may be incorrect.">
            <a:extLst>
              <a:ext uri="{FF2B5EF4-FFF2-40B4-BE49-F238E27FC236}">
                <a16:creationId xmlns:a16="http://schemas.microsoft.com/office/drawing/2014/main" id="{B87EC65F-84E1-9CD1-3444-4AC478253060}"/>
              </a:ext>
            </a:extLst>
          </p:cNvPr>
          <p:cNvPicPr>
            <a:picLocks noChangeAspect="1"/>
          </p:cNvPicPr>
          <p:nvPr/>
        </p:nvPicPr>
        <p:blipFill>
          <a:blip r:embed="rId5"/>
          <a:stretch>
            <a:fillRect/>
          </a:stretch>
        </p:blipFill>
        <p:spPr>
          <a:xfrm>
            <a:off x="9034644" y="3757448"/>
            <a:ext cx="1663886" cy="1891863"/>
          </a:xfrm>
          <a:prstGeom prst="rect">
            <a:avLst/>
          </a:prstGeom>
        </p:spPr>
      </p:pic>
    </p:spTree>
    <p:extLst>
      <p:ext uri="{BB962C8B-B14F-4D97-AF65-F5344CB8AC3E}">
        <p14:creationId xmlns:p14="http://schemas.microsoft.com/office/powerpoint/2010/main" val="556876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Online Media 3" title="Alice Cooper Berlin Live Oct 9th, 2024 FULL CONCERT 4k">
            <a:hlinkClick r:id="" action="ppaction://media"/>
            <a:extLst>
              <a:ext uri="{FF2B5EF4-FFF2-40B4-BE49-F238E27FC236}">
                <a16:creationId xmlns:a16="http://schemas.microsoft.com/office/drawing/2014/main" id="{55B334B8-AFC2-8044-0AA5-3E1A568E95DF}"/>
              </a:ext>
            </a:extLst>
          </p:cNvPr>
          <p:cNvPicPr>
            <a:picLocks noRot="1" noChangeAspect="1"/>
          </p:cNvPicPr>
          <p:nvPr>
            <a:videoFile r:link="rId1"/>
          </p:nvPr>
        </p:nvPicPr>
        <p:blipFill>
          <a:blip r:embed="rId4"/>
          <a:stretch>
            <a:fillRect/>
          </a:stretch>
        </p:blipFill>
        <p:spPr>
          <a:xfrm>
            <a:off x="2177815" y="1034718"/>
            <a:ext cx="7981169" cy="4509371"/>
          </a:xfrm>
          <a:prstGeom prst="rect">
            <a:avLst/>
          </a:prstGeom>
        </p:spPr>
      </p:pic>
    </p:spTree>
    <p:extLst>
      <p:ext uri="{BB962C8B-B14F-4D97-AF65-F5344CB8AC3E}">
        <p14:creationId xmlns:p14="http://schemas.microsoft.com/office/powerpoint/2010/main" val="79678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A8A2-4AFD-54AC-AF46-F4A477EE71AA}"/>
              </a:ext>
            </a:extLst>
          </p:cNvPr>
          <p:cNvSpPr>
            <a:spLocks noGrp="1"/>
          </p:cNvSpPr>
          <p:nvPr>
            <p:ph type="title"/>
          </p:nvPr>
        </p:nvSpPr>
        <p:spPr>
          <a:xfrm>
            <a:off x="3421251" y="3498"/>
            <a:ext cx="5711126" cy="1338478"/>
          </a:xfrm>
        </p:spPr>
        <p:txBody>
          <a:bodyPr/>
          <a:lstStyle/>
          <a:p>
            <a:r>
              <a:rPr lang="en-GB" u="sng">
                <a:solidFill>
                  <a:schemeClr val="bg1"/>
                </a:solidFill>
                <a:latin typeface="Algerian"/>
              </a:rPr>
              <a:t>Stage Presence.</a:t>
            </a:r>
          </a:p>
        </p:txBody>
      </p:sp>
      <p:sp>
        <p:nvSpPr>
          <p:cNvPr id="3" name="Content Placeholder 2">
            <a:extLst>
              <a:ext uri="{FF2B5EF4-FFF2-40B4-BE49-F238E27FC236}">
                <a16:creationId xmlns:a16="http://schemas.microsoft.com/office/drawing/2014/main" id="{86AD1B7F-DA60-AC83-6345-824343868CCE}"/>
              </a:ext>
            </a:extLst>
          </p:cNvPr>
          <p:cNvSpPr>
            <a:spLocks noGrp="1"/>
          </p:cNvSpPr>
          <p:nvPr>
            <p:ph idx="1"/>
          </p:nvPr>
        </p:nvSpPr>
        <p:spPr>
          <a:xfrm>
            <a:off x="1948911" y="1554405"/>
            <a:ext cx="8655804" cy="4351338"/>
          </a:xfrm>
        </p:spPr>
        <p:txBody>
          <a:bodyPr vert="horz" lIns="91440" tIns="45720" rIns="91440" bIns="45720" rtlCol="0" anchor="t">
            <a:normAutofit/>
          </a:bodyPr>
          <a:lstStyle/>
          <a:p>
            <a:r>
              <a:rPr lang="en-GB" sz="2400">
                <a:solidFill>
                  <a:srgbClr val="FFFFFF"/>
                </a:solidFill>
                <a:latin typeface="Sitka Text"/>
                <a:cs typeface="Aharoni"/>
              </a:rPr>
              <a:t>Dramatic performance, similar to a Musical play/Opera.</a:t>
            </a:r>
          </a:p>
          <a:p>
            <a:endParaRPr lang="en-GB" sz="2400">
              <a:solidFill>
                <a:srgbClr val="FFFFFF"/>
              </a:solidFill>
              <a:latin typeface="Sitka Text"/>
              <a:cs typeface="Aharoni"/>
            </a:endParaRPr>
          </a:p>
          <a:p>
            <a:r>
              <a:rPr lang="en-GB" sz="2400">
                <a:solidFill>
                  <a:srgbClr val="FFFFFF"/>
                </a:solidFill>
                <a:latin typeface="Sitka Text"/>
                <a:cs typeface="Aharoni"/>
              </a:rPr>
              <a:t>Unique costumes (vintage/pirate inspiration).</a:t>
            </a:r>
          </a:p>
          <a:p>
            <a:endParaRPr lang="en-GB" sz="2400">
              <a:solidFill>
                <a:srgbClr val="FFFFFF"/>
              </a:solidFill>
              <a:latin typeface="Sitka Text"/>
              <a:cs typeface="Aharoni"/>
            </a:endParaRPr>
          </a:p>
          <a:p>
            <a:r>
              <a:rPr lang="en-GB" sz="2400">
                <a:solidFill>
                  <a:srgbClr val="FFFFFF"/>
                </a:solidFill>
                <a:latin typeface="Sitka Text"/>
                <a:cs typeface="Aharoni"/>
              </a:rPr>
              <a:t>Use of props &amp; Physical sets (like a play).</a:t>
            </a:r>
          </a:p>
          <a:p>
            <a:endParaRPr lang="en-GB" sz="2400">
              <a:solidFill>
                <a:srgbClr val="FFFFFF"/>
              </a:solidFill>
              <a:latin typeface="Sitka Text"/>
              <a:cs typeface="Aharoni"/>
            </a:endParaRPr>
          </a:p>
          <a:p>
            <a:r>
              <a:rPr lang="en-GB" sz="2400">
                <a:solidFill>
                  <a:srgbClr val="FFFFFF"/>
                </a:solidFill>
                <a:latin typeface="Sitka Text"/>
                <a:cs typeface="Aharoni"/>
              </a:rPr>
              <a:t>Does NOT use a mic stand.</a:t>
            </a:r>
          </a:p>
          <a:p>
            <a:endParaRPr lang="en-GB">
              <a:solidFill>
                <a:srgbClr val="FFFFFF"/>
              </a:solidFill>
              <a:latin typeface="Sitka Text"/>
              <a:cs typeface="Aharoni"/>
            </a:endParaRPr>
          </a:p>
          <a:p>
            <a:endParaRPr lang="en-GB">
              <a:solidFill>
                <a:srgbClr val="FFFFFF"/>
              </a:solidFill>
              <a:latin typeface="Sitka Text"/>
              <a:cs typeface="Aharoni"/>
            </a:endParaRPr>
          </a:p>
        </p:txBody>
      </p:sp>
    </p:spTree>
    <p:extLst>
      <p:ext uri="{BB962C8B-B14F-4D97-AF65-F5344CB8AC3E}">
        <p14:creationId xmlns:p14="http://schemas.microsoft.com/office/powerpoint/2010/main" val="848709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F2AEDD-98B3-76F7-2959-77D766D46CFC}"/>
              </a:ext>
            </a:extLst>
          </p:cNvPr>
          <p:cNvPicPr>
            <a:picLocks noChangeAspect="1"/>
          </p:cNvPicPr>
          <p:nvPr/>
        </p:nvPicPr>
        <p:blipFill>
          <a:blip r:embed="rId3"/>
          <a:stretch>
            <a:fillRect/>
          </a:stretch>
        </p:blipFill>
        <p:spPr>
          <a:xfrm>
            <a:off x="323760" y="331039"/>
            <a:ext cx="2303986" cy="3097961"/>
          </a:xfrm>
          <a:prstGeom prst="rect">
            <a:avLst/>
          </a:prstGeom>
        </p:spPr>
      </p:pic>
      <p:pic>
        <p:nvPicPr>
          <p:cNvPr id="5" name="Picture 4">
            <a:extLst>
              <a:ext uri="{FF2B5EF4-FFF2-40B4-BE49-F238E27FC236}">
                <a16:creationId xmlns:a16="http://schemas.microsoft.com/office/drawing/2014/main" id="{804D9E92-1ECE-3CE7-C968-0E84706496A8}"/>
              </a:ext>
            </a:extLst>
          </p:cNvPr>
          <p:cNvPicPr>
            <a:picLocks noChangeAspect="1"/>
          </p:cNvPicPr>
          <p:nvPr/>
        </p:nvPicPr>
        <p:blipFill>
          <a:blip r:embed="rId4"/>
          <a:stretch>
            <a:fillRect/>
          </a:stretch>
        </p:blipFill>
        <p:spPr>
          <a:xfrm>
            <a:off x="9282292" y="185557"/>
            <a:ext cx="2742931" cy="3355655"/>
          </a:xfrm>
          <a:prstGeom prst="rect">
            <a:avLst/>
          </a:prstGeom>
        </p:spPr>
      </p:pic>
      <p:pic>
        <p:nvPicPr>
          <p:cNvPr id="6" name="Picture 5">
            <a:extLst>
              <a:ext uri="{FF2B5EF4-FFF2-40B4-BE49-F238E27FC236}">
                <a16:creationId xmlns:a16="http://schemas.microsoft.com/office/drawing/2014/main" id="{76872429-744F-8489-DA20-2BD86B2398DD}"/>
              </a:ext>
            </a:extLst>
          </p:cNvPr>
          <p:cNvPicPr>
            <a:picLocks noChangeAspect="1"/>
          </p:cNvPicPr>
          <p:nvPr/>
        </p:nvPicPr>
        <p:blipFill>
          <a:blip r:embed="rId5"/>
          <a:stretch>
            <a:fillRect/>
          </a:stretch>
        </p:blipFill>
        <p:spPr>
          <a:xfrm>
            <a:off x="4642087" y="0"/>
            <a:ext cx="2303986" cy="3455979"/>
          </a:xfrm>
          <a:prstGeom prst="rect">
            <a:avLst/>
          </a:prstGeom>
        </p:spPr>
      </p:pic>
      <p:pic>
        <p:nvPicPr>
          <p:cNvPr id="7" name="Picture 6">
            <a:extLst>
              <a:ext uri="{FF2B5EF4-FFF2-40B4-BE49-F238E27FC236}">
                <a16:creationId xmlns:a16="http://schemas.microsoft.com/office/drawing/2014/main" id="{4650E827-5574-8075-B28D-517AF4F3ADC1}"/>
              </a:ext>
            </a:extLst>
          </p:cNvPr>
          <p:cNvPicPr>
            <a:picLocks noChangeAspect="1"/>
          </p:cNvPicPr>
          <p:nvPr/>
        </p:nvPicPr>
        <p:blipFill>
          <a:blip r:embed="rId6"/>
          <a:stretch>
            <a:fillRect/>
          </a:stretch>
        </p:blipFill>
        <p:spPr>
          <a:xfrm>
            <a:off x="2639368" y="3429000"/>
            <a:ext cx="2187347" cy="3281020"/>
          </a:xfrm>
          <a:prstGeom prst="rect">
            <a:avLst/>
          </a:prstGeom>
        </p:spPr>
      </p:pic>
      <p:pic>
        <p:nvPicPr>
          <p:cNvPr id="9" name="Picture 8">
            <a:extLst>
              <a:ext uri="{FF2B5EF4-FFF2-40B4-BE49-F238E27FC236}">
                <a16:creationId xmlns:a16="http://schemas.microsoft.com/office/drawing/2014/main" id="{9EB7F029-C7B1-2D66-C9C9-3113EFEE7FE9}"/>
              </a:ext>
            </a:extLst>
          </p:cNvPr>
          <p:cNvPicPr>
            <a:picLocks noChangeAspect="1"/>
          </p:cNvPicPr>
          <p:nvPr/>
        </p:nvPicPr>
        <p:blipFill>
          <a:blip r:embed="rId7"/>
          <a:stretch>
            <a:fillRect/>
          </a:stretch>
        </p:blipFill>
        <p:spPr>
          <a:xfrm>
            <a:off x="6761445" y="3455979"/>
            <a:ext cx="2520848" cy="3216464"/>
          </a:xfrm>
          <a:prstGeom prst="rect">
            <a:avLst/>
          </a:prstGeom>
        </p:spPr>
      </p:pic>
      <p:sp>
        <p:nvSpPr>
          <p:cNvPr id="11" name="Rectangle 10">
            <a:extLst>
              <a:ext uri="{FF2B5EF4-FFF2-40B4-BE49-F238E27FC236}">
                <a16:creationId xmlns:a16="http://schemas.microsoft.com/office/drawing/2014/main" id="{C0659EC5-8173-52C1-532D-56CC6984082E}"/>
              </a:ext>
            </a:extLst>
          </p:cNvPr>
          <p:cNvSpPr/>
          <p:nvPr/>
        </p:nvSpPr>
        <p:spPr>
          <a:xfrm>
            <a:off x="3514676" y="2822972"/>
            <a:ext cx="4471084" cy="923330"/>
          </a:xfrm>
          <a:prstGeom prst="rect">
            <a:avLst/>
          </a:prstGeom>
          <a:noFill/>
        </p:spPr>
        <p:txBody>
          <a:bodyPr wrap="square" lIns="91440" tIns="45720" rIns="91440" bIns="45720">
            <a:spAutoFit/>
          </a:bodyPr>
          <a:lstStyle/>
          <a:p>
            <a:pPr algn="ctr"/>
            <a:r>
              <a:rPr lang="en-GB"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guet Script" panose="00000500000000000000" pitchFamily="2" charset="0"/>
              </a:rPr>
              <a:t>Chappell Roan</a:t>
            </a:r>
            <a:endParaRPr lang="en-GB"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4060558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F3C20E-37B3-B48C-1E22-F9D32056EC26}"/>
              </a:ext>
            </a:extLst>
          </p:cNvPr>
          <p:cNvSpPr>
            <a:spLocks noGrp="1"/>
          </p:cNvSpPr>
          <p:nvPr>
            <p:ph idx="1"/>
          </p:nvPr>
        </p:nvSpPr>
        <p:spPr>
          <a:xfrm>
            <a:off x="838200" y="1679576"/>
            <a:ext cx="10515600" cy="4351338"/>
          </a:xfrm>
        </p:spPr>
        <p:txBody>
          <a:bodyPr>
            <a:normAutofit fontScale="92500" lnSpcReduction="10000"/>
          </a:bodyPr>
          <a:lstStyle/>
          <a:p>
            <a:r>
              <a:rPr lang="en-GB" sz="2000">
                <a:solidFill>
                  <a:schemeClr val="accent5">
                    <a:lumMod val="50000"/>
                  </a:schemeClr>
                </a:solidFill>
                <a:latin typeface="Britannic Bold" panose="020B0903060703020204" pitchFamily="34" charset="0"/>
              </a:rPr>
              <a:t>Chappell Roan, otherwise known as Kayleigh Rose Amstutz, is a Pop/Country singer from Willard, Missouri.</a:t>
            </a:r>
          </a:p>
          <a:p>
            <a:endParaRPr lang="en-GB" sz="2000">
              <a:solidFill>
                <a:schemeClr val="accent5">
                  <a:lumMod val="50000"/>
                </a:schemeClr>
              </a:solidFill>
              <a:latin typeface="Britannic Bold" panose="020B0903060703020204" pitchFamily="34" charset="0"/>
            </a:endParaRPr>
          </a:p>
          <a:p>
            <a:r>
              <a:rPr lang="en-GB" sz="2000">
                <a:solidFill>
                  <a:schemeClr val="accent5">
                    <a:lumMod val="50000"/>
                  </a:schemeClr>
                </a:solidFill>
                <a:latin typeface="Britannic Bold" panose="020B0903060703020204" pitchFamily="34" charset="0"/>
              </a:rPr>
              <a:t>She is a Grammy-Nominated singer, known for hits like ‘</a:t>
            </a:r>
            <a:r>
              <a:rPr lang="en-GB" sz="2000" i="1">
                <a:solidFill>
                  <a:schemeClr val="accent5">
                    <a:lumMod val="50000"/>
                  </a:schemeClr>
                </a:solidFill>
                <a:latin typeface="Britannic Bold" panose="020B0903060703020204" pitchFamily="34" charset="0"/>
              </a:rPr>
              <a:t>Pink Pony Club’ </a:t>
            </a:r>
            <a:r>
              <a:rPr lang="en-GB" sz="2000">
                <a:solidFill>
                  <a:schemeClr val="accent5">
                    <a:lumMod val="50000"/>
                  </a:schemeClr>
                </a:solidFill>
                <a:latin typeface="Britannic Bold" panose="020B0903060703020204" pitchFamily="34" charset="0"/>
              </a:rPr>
              <a:t>and </a:t>
            </a:r>
            <a:r>
              <a:rPr lang="en-GB" sz="2000" i="1">
                <a:solidFill>
                  <a:schemeClr val="accent5">
                    <a:lumMod val="50000"/>
                  </a:schemeClr>
                </a:solidFill>
                <a:latin typeface="Britannic Bold" panose="020B0903060703020204" pitchFamily="34" charset="0"/>
              </a:rPr>
              <a:t>‘Hot To Go’</a:t>
            </a:r>
            <a:r>
              <a:rPr lang="en-GB" sz="2000">
                <a:solidFill>
                  <a:schemeClr val="accent5">
                    <a:lumMod val="50000"/>
                  </a:schemeClr>
                </a:solidFill>
                <a:latin typeface="Britannic Bold" panose="020B0903060703020204" pitchFamily="34" charset="0"/>
              </a:rPr>
              <a:t>.</a:t>
            </a:r>
          </a:p>
          <a:p>
            <a:endParaRPr lang="en-GB" sz="2000">
              <a:solidFill>
                <a:schemeClr val="accent5">
                  <a:lumMod val="50000"/>
                </a:schemeClr>
              </a:solidFill>
              <a:latin typeface="Britannic Bold" panose="020B0903060703020204" pitchFamily="34" charset="0"/>
            </a:endParaRPr>
          </a:p>
          <a:p>
            <a:r>
              <a:rPr lang="en-GB" sz="2000">
                <a:solidFill>
                  <a:schemeClr val="accent5">
                    <a:lumMod val="50000"/>
                  </a:schemeClr>
                </a:solidFill>
                <a:latin typeface="Britannic Bold" panose="020B0903060703020204" pitchFamily="34" charset="0"/>
              </a:rPr>
              <a:t>Her songs discuss her sexuality and relationships. </a:t>
            </a:r>
          </a:p>
          <a:p>
            <a:endParaRPr lang="en-GB" sz="2000">
              <a:solidFill>
                <a:schemeClr val="accent5">
                  <a:lumMod val="50000"/>
                </a:schemeClr>
              </a:solidFill>
              <a:latin typeface="Britannic Bold" panose="020B0903060703020204" pitchFamily="34" charset="0"/>
            </a:endParaRPr>
          </a:p>
          <a:p>
            <a:r>
              <a:rPr lang="en-GB" sz="2000">
                <a:solidFill>
                  <a:schemeClr val="accent5">
                    <a:lumMod val="50000"/>
                  </a:schemeClr>
                </a:solidFill>
                <a:latin typeface="Britannic Bold" panose="020B0903060703020204" pitchFamily="34" charset="0"/>
              </a:rPr>
              <a:t>Chappell Roan is Kayleigh’s </a:t>
            </a:r>
            <a:r>
              <a:rPr lang="en-GB" sz="2000" b="1" u="sng">
                <a:solidFill>
                  <a:schemeClr val="accent5">
                    <a:lumMod val="50000"/>
                  </a:schemeClr>
                </a:solidFill>
                <a:latin typeface="Britannic Bold" panose="020B0903060703020204" pitchFamily="34" charset="0"/>
              </a:rPr>
              <a:t>drag queen</a:t>
            </a:r>
            <a:r>
              <a:rPr lang="en-GB" sz="2000" u="sng">
                <a:solidFill>
                  <a:schemeClr val="accent5">
                    <a:lumMod val="50000"/>
                  </a:schemeClr>
                </a:solidFill>
                <a:latin typeface="Britannic Bold" panose="020B0903060703020204" pitchFamily="34" charset="0"/>
              </a:rPr>
              <a:t> </a:t>
            </a:r>
            <a:r>
              <a:rPr lang="en-GB" sz="2000">
                <a:solidFill>
                  <a:schemeClr val="accent5">
                    <a:lumMod val="50000"/>
                  </a:schemeClr>
                </a:solidFill>
                <a:latin typeface="Britannic Bold" panose="020B0903060703020204" pitchFamily="34" charset="0"/>
              </a:rPr>
              <a:t>persona.</a:t>
            </a:r>
          </a:p>
          <a:p>
            <a:endParaRPr lang="en-GB" sz="2000">
              <a:solidFill>
                <a:schemeClr val="accent5">
                  <a:lumMod val="50000"/>
                </a:schemeClr>
              </a:solidFill>
              <a:latin typeface="Britannic Bold" panose="020B0903060703020204" pitchFamily="34" charset="0"/>
            </a:endParaRPr>
          </a:p>
          <a:p>
            <a:r>
              <a:rPr lang="en-GB" sz="2000">
                <a:solidFill>
                  <a:schemeClr val="accent5">
                    <a:lumMod val="50000"/>
                  </a:schemeClr>
                </a:solidFill>
                <a:latin typeface="Britannic Bold" panose="020B0903060703020204" pitchFamily="34" charset="0"/>
              </a:rPr>
              <a:t>Sasha Colby is her drag mother.</a:t>
            </a:r>
          </a:p>
          <a:p>
            <a:endParaRPr lang="en-GB" sz="2000">
              <a:solidFill>
                <a:schemeClr val="accent5">
                  <a:lumMod val="50000"/>
                </a:schemeClr>
              </a:solidFill>
              <a:latin typeface="Britannic Bold" panose="020B0903060703020204" pitchFamily="34" charset="0"/>
            </a:endParaRPr>
          </a:p>
          <a:p>
            <a:r>
              <a:rPr lang="en-GB" sz="2000">
                <a:solidFill>
                  <a:schemeClr val="accent5">
                    <a:lumMod val="50000"/>
                  </a:schemeClr>
                </a:solidFill>
                <a:latin typeface="Britannic Bold" panose="020B0903060703020204" pitchFamily="34" charset="0"/>
              </a:rPr>
              <a:t>Influenced by queer culture, drag culture and the empowerment of the LGBTQIA+ community.</a:t>
            </a:r>
          </a:p>
        </p:txBody>
      </p:sp>
      <p:sp>
        <p:nvSpPr>
          <p:cNvPr id="4" name="Rectangle 3">
            <a:extLst>
              <a:ext uri="{FF2B5EF4-FFF2-40B4-BE49-F238E27FC236}">
                <a16:creationId xmlns:a16="http://schemas.microsoft.com/office/drawing/2014/main" id="{9699CF21-5AB1-00D9-B2A7-BEF737A28F30}"/>
              </a:ext>
            </a:extLst>
          </p:cNvPr>
          <p:cNvSpPr/>
          <p:nvPr/>
        </p:nvSpPr>
        <p:spPr>
          <a:xfrm>
            <a:off x="838200" y="566241"/>
            <a:ext cx="7319632" cy="923330"/>
          </a:xfrm>
          <a:prstGeom prst="rect">
            <a:avLst/>
          </a:prstGeom>
          <a:noFill/>
        </p:spPr>
        <p:txBody>
          <a:bodyPr wrap="none" lIns="91440" tIns="45720" rIns="91440" bIns="45720">
            <a:spAutoFit/>
          </a:bodyPr>
          <a:lstStyle/>
          <a:p>
            <a:pPr algn="ctr"/>
            <a:r>
              <a:rPr lang="en-GB"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uhaus 93" panose="04030905020B02020C02" pitchFamily="82" charset="0"/>
              </a:rPr>
              <a:t>Who is Chappell Roan?</a:t>
            </a:r>
            <a:endParaRPr lang="en-GB" sz="54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1001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7429A0-F7A2-1FB2-F51C-0FFFA66317E3}"/>
              </a:ext>
            </a:extLst>
          </p:cNvPr>
          <p:cNvPicPr>
            <a:picLocks noChangeAspect="1"/>
          </p:cNvPicPr>
          <p:nvPr/>
        </p:nvPicPr>
        <p:blipFill>
          <a:blip r:embed="rId4"/>
          <a:stretch>
            <a:fillRect/>
          </a:stretch>
        </p:blipFill>
        <p:spPr>
          <a:xfrm>
            <a:off x="6483252" y="2647208"/>
            <a:ext cx="2998351" cy="3743865"/>
          </a:xfrm>
          <a:prstGeom prst="rect">
            <a:avLst/>
          </a:prstGeom>
        </p:spPr>
      </p:pic>
      <p:pic>
        <p:nvPicPr>
          <p:cNvPr id="6" name="Picture 5">
            <a:extLst>
              <a:ext uri="{FF2B5EF4-FFF2-40B4-BE49-F238E27FC236}">
                <a16:creationId xmlns:a16="http://schemas.microsoft.com/office/drawing/2014/main" id="{879D8952-71C1-6B14-4FD8-CF3542D06433}"/>
              </a:ext>
            </a:extLst>
          </p:cNvPr>
          <p:cNvPicPr>
            <a:picLocks noChangeAspect="1"/>
          </p:cNvPicPr>
          <p:nvPr/>
        </p:nvPicPr>
        <p:blipFill>
          <a:blip r:embed="rId5"/>
          <a:stretch>
            <a:fillRect/>
          </a:stretch>
        </p:blipFill>
        <p:spPr>
          <a:xfrm>
            <a:off x="7624646" y="0"/>
            <a:ext cx="1856957" cy="2801869"/>
          </a:xfrm>
          <a:prstGeom prst="rect">
            <a:avLst/>
          </a:prstGeom>
        </p:spPr>
      </p:pic>
      <p:pic>
        <p:nvPicPr>
          <p:cNvPr id="7" name="Picture 6">
            <a:extLst>
              <a:ext uri="{FF2B5EF4-FFF2-40B4-BE49-F238E27FC236}">
                <a16:creationId xmlns:a16="http://schemas.microsoft.com/office/drawing/2014/main" id="{CA90B409-AB60-9A01-1502-1A75F383C036}"/>
              </a:ext>
            </a:extLst>
          </p:cNvPr>
          <p:cNvPicPr>
            <a:picLocks noChangeAspect="1"/>
          </p:cNvPicPr>
          <p:nvPr/>
        </p:nvPicPr>
        <p:blipFill>
          <a:blip r:embed="rId6"/>
          <a:stretch>
            <a:fillRect/>
          </a:stretch>
        </p:blipFill>
        <p:spPr>
          <a:xfrm>
            <a:off x="9481603" y="0"/>
            <a:ext cx="2710397" cy="3429000"/>
          </a:xfrm>
          <a:prstGeom prst="rect">
            <a:avLst/>
          </a:prstGeom>
        </p:spPr>
      </p:pic>
      <p:pic>
        <p:nvPicPr>
          <p:cNvPr id="8" name="Picture 7">
            <a:extLst>
              <a:ext uri="{FF2B5EF4-FFF2-40B4-BE49-F238E27FC236}">
                <a16:creationId xmlns:a16="http://schemas.microsoft.com/office/drawing/2014/main" id="{29FD9C57-E323-4EC8-4D3D-5175681A2141}"/>
              </a:ext>
            </a:extLst>
          </p:cNvPr>
          <p:cNvPicPr>
            <a:picLocks noChangeAspect="1"/>
          </p:cNvPicPr>
          <p:nvPr/>
        </p:nvPicPr>
        <p:blipFill>
          <a:blip r:embed="rId7"/>
          <a:stretch>
            <a:fillRect/>
          </a:stretch>
        </p:blipFill>
        <p:spPr>
          <a:xfrm>
            <a:off x="8757458" y="3429000"/>
            <a:ext cx="3434542" cy="3434542"/>
          </a:xfrm>
          <a:prstGeom prst="rect">
            <a:avLst/>
          </a:prstGeom>
        </p:spPr>
      </p:pic>
      <p:sp>
        <p:nvSpPr>
          <p:cNvPr id="9" name="Heart 8">
            <a:extLst>
              <a:ext uri="{FF2B5EF4-FFF2-40B4-BE49-F238E27FC236}">
                <a16:creationId xmlns:a16="http://schemas.microsoft.com/office/drawing/2014/main" id="{3F2F224A-C931-B72E-4F1A-9C8569B03AA5}"/>
              </a:ext>
            </a:extLst>
          </p:cNvPr>
          <p:cNvSpPr/>
          <p:nvPr/>
        </p:nvSpPr>
        <p:spPr>
          <a:xfrm rot="19710959">
            <a:off x="7041348" y="2231572"/>
            <a:ext cx="832227" cy="831273"/>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4 Points 11">
            <a:extLst>
              <a:ext uri="{FF2B5EF4-FFF2-40B4-BE49-F238E27FC236}">
                <a16:creationId xmlns:a16="http://schemas.microsoft.com/office/drawing/2014/main" id="{E2D188F8-9C74-62D5-7EAA-2CFDE9F788B4}"/>
              </a:ext>
            </a:extLst>
          </p:cNvPr>
          <p:cNvSpPr/>
          <p:nvPr/>
        </p:nvSpPr>
        <p:spPr>
          <a:xfrm rot="19878281">
            <a:off x="9447866" y="2912020"/>
            <a:ext cx="368135" cy="613914"/>
          </a:xfrm>
          <a:prstGeom prst="star4">
            <a:avLst>
              <a:gd name="adj" fmla="val 10453"/>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CCB5987-DC39-6257-0947-539CA2340652}"/>
              </a:ext>
            </a:extLst>
          </p:cNvPr>
          <p:cNvSpPr txBox="1"/>
          <p:nvPr/>
        </p:nvSpPr>
        <p:spPr>
          <a:xfrm>
            <a:off x="403761" y="466927"/>
            <a:ext cx="6662320" cy="707886"/>
          </a:xfrm>
          <a:prstGeom prst="rect">
            <a:avLst/>
          </a:prstGeom>
          <a:noFill/>
        </p:spPr>
        <p:txBody>
          <a:bodyPr wrap="square" lIns="91440" tIns="45720" rIns="91440" bIns="45720" rtlCol="0" anchor="t">
            <a:spAutoFit/>
          </a:bodyPr>
          <a:lstStyle/>
          <a:p>
            <a:r>
              <a:rPr lang="en-GB" sz="4000" u="sng">
                <a:solidFill>
                  <a:srgbClr val="C00000"/>
                </a:solidFill>
                <a:effectLst>
                  <a:outerShdw blurRad="38100" dist="38100" dir="2700000" algn="tl">
                    <a:srgbClr val="000000">
                      <a:alpha val="43137"/>
                    </a:srgbClr>
                  </a:outerShdw>
                </a:effectLst>
                <a:latin typeface="Bauhaus 93"/>
              </a:rPr>
              <a:t>Why is drag her influence?</a:t>
            </a:r>
          </a:p>
        </p:txBody>
      </p:sp>
      <p:sp>
        <p:nvSpPr>
          <p:cNvPr id="4" name="TextBox 3">
            <a:extLst>
              <a:ext uri="{FF2B5EF4-FFF2-40B4-BE49-F238E27FC236}">
                <a16:creationId xmlns:a16="http://schemas.microsoft.com/office/drawing/2014/main" id="{B3C14CB2-FFC0-E6DA-4375-29CF1FB0A739}"/>
              </a:ext>
            </a:extLst>
          </p:cNvPr>
          <p:cNvSpPr txBox="1"/>
          <p:nvPr/>
        </p:nvSpPr>
        <p:spPr>
          <a:xfrm>
            <a:off x="310896" y="1617735"/>
            <a:ext cx="5397853"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solidFill>
                  <a:schemeClr val="bg1">
                    <a:lumMod val="95000"/>
                  </a:schemeClr>
                </a:solidFill>
                <a:effectLst>
                  <a:outerShdw blurRad="38100" dist="38100" dir="2700000" algn="tl">
                    <a:srgbClr val="000000">
                      <a:alpha val="43137"/>
                    </a:srgbClr>
                  </a:outerShdw>
                </a:effectLst>
                <a:latin typeface="Bahnschrift Condensed"/>
              </a:rPr>
              <a:t>A drag queen is a performer (dancer, actor, vocalist) that dresses in clothing and adopts some characteristics that are exaggerated, typically from the opposite gender.</a:t>
            </a:r>
          </a:p>
          <a:p>
            <a:endParaRPr lang="en-GB" dirty="0">
              <a:solidFill>
                <a:schemeClr val="bg1">
                  <a:lumMod val="95000"/>
                </a:schemeClr>
              </a:solidFill>
              <a:effectLst>
                <a:outerShdw blurRad="38100" dist="38100" dir="2700000" algn="tl">
                  <a:srgbClr val="000000">
                    <a:alpha val="43137"/>
                  </a:srgbClr>
                </a:outerShdw>
              </a:effectLst>
              <a:latin typeface="Bahnschrift Condensed" panose="020B0502040204020203" pitchFamily="34" charset="0"/>
            </a:endParaRPr>
          </a:p>
          <a:p>
            <a:pPr marL="285750" indent="-285750">
              <a:buFont typeface="Arial" panose="020B0604020202020204" pitchFamily="34" charset="0"/>
              <a:buChar char="•"/>
            </a:pPr>
            <a:r>
              <a:rPr lang="en-GB" dirty="0">
                <a:solidFill>
                  <a:schemeClr val="bg1">
                    <a:lumMod val="95000"/>
                  </a:schemeClr>
                </a:solidFill>
                <a:effectLst>
                  <a:outerShdw blurRad="38100" dist="38100" dir="2700000" algn="tl">
                    <a:srgbClr val="000000">
                      <a:alpha val="43137"/>
                    </a:srgbClr>
                  </a:outerShdw>
                </a:effectLst>
                <a:latin typeface="Bahnschrift Condensed"/>
              </a:rPr>
              <a:t>Many pop culture icons are inspired by drag artists, including Shania Twain and Lady Gaga.</a:t>
            </a:r>
          </a:p>
          <a:p>
            <a:pPr marL="285750" indent="-285750">
              <a:buFont typeface="Arial" panose="020B0604020202020204" pitchFamily="34" charset="0"/>
              <a:buChar char="•"/>
            </a:pPr>
            <a:endParaRPr lang="en-GB" dirty="0">
              <a:solidFill>
                <a:schemeClr val="bg1">
                  <a:lumMod val="95000"/>
                </a:schemeClr>
              </a:solidFill>
              <a:effectLst>
                <a:outerShdw blurRad="38100" dist="38100" dir="2700000" algn="tl">
                  <a:srgbClr val="000000">
                    <a:alpha val="43137"/>
                  </a:srgbClr>
                </a:outerShdw>
              </a:effectLst>
              <a:latin typeface="Bahnschrift Condensed"/>
            </a:endParaRPr>
          </a:p>
          <a:p>
            <a:pPr marL="285750" indent="-285750">
              <a:buFont typeface="Arial" panose="020B0604020202020204" pitchFamily="34" charset="0"/>
              <a:buChar char="•"/>
            </a:pPr>
            <a:r>
              <a:rPr lang="en-GB" dirty="0">
                <a:solidFill>
                  <a:schemeClr val="bg1">
                    <a:lumMod val="95000"/>
                  </a:schemeClr>
                </a:solidFill>
                <a:effectLst>
                  <a:outerShdw blurRad="38100" dist="38100" dir="2700000" algn="tl">
                    <a:srgbClr val="000000">
                      <a:alpha val="43137"/>
                    </a:srgbClr>
                  </a:outerShdw>
                </a:effectLst>
                <a:latin typeface="Bahnschrift Condensed"/>
              </a:rPr>
              <a:t>"It's been very freeing" - Chappell talking about how realising she was a drag queen felt.</a:t>
            </a:r>
          </a:p>
        </p:txBody>
      </p:sp>
      <p:pic>
        <p:nvPicPr>
          <p:cNvPr id="3" name="Picture 2" descr="A person with makeup and nose ring&#10;&#10;AI-generated content may be incorrect.">
            <a:extLst>
              <a:ext uri="{FF2B5EF4-FFF2-40B4-BE49-F238E27FC236}">
                <a16:creationId xmlns:a16="http://schemas.microsoft.com/office/drawing/2014/main" id="{50AF1228-AD6F-C391-CDF9-782ABE614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9822" y="4519140"/>
            <a:ext cx="1808416" cy="2258009"/>
          </a:xfrm>
          <a:prstGeom prst="rect">
            <a:avLst/>
          </a:prstGeom>
        </p:spPr>
      </p:pic>
      <p:pic>
        <p:nvPicPr>
          <p:cNvPr id="16" name="Picture 15" descr="A person with red hair and makeup&#10;&#10;AI-generated content may be incorrect.">
            <a:extLst>
              <a:ext uri="{FF2B5EF4-FFF2-40B4-BE49-F238E27FC236}">
                <a16:creationId xmlns:a16="http://schemas.microsoft.com/office/drawing/2014/main" id="{AC673497-C9B0-BA3D-3D68-FEA3266AE1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6816" y="4346369"/>
            <a:ext cx="1646436" cy="2430780"/>
          </a:xfrm>
          <a:prstGeom prst="rect">
            <a:avLst/>
          </a:prstGeom>
        </p:spPr>
      </p:pic>
      <p:pic>
        <p:nvPicPr>
          <p:cNvPr id="11" name="Graphic 10" descr="Lips with solid fill">
            <a:extLst>
              <a:ext uri="{FF2B5EF4-FFF2-40B4-BE49-F238E27FC236}">
                <a16:creationId xmlns:a16="http://schemas.microsoft.com/office/drawing/2014/main" id="{841F08B7-DB22-057C-2A92-8369D3528B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691484">
            <a:off x="6217257" y="5588814"/>
            <a:ext cx="914400" cy="1179214"/>
          </a:xfrm>
          <a:prstGeom prst="rect">
            <a:avLst/>
          </a:prstGeom>
        </p:spPr>
      </p:pic>
    </p:spTree>
    <p:extLst>
      <p:ext uri="{BB962C8B-B14F-4D97-AF65-F5344CB8AC3E}">
        <p14:creationId xmlns:p14="http://schemas.microsoft.com/office/powerpoint/2010/main" val="3059222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Online Media 4" title="Pink Pony Club - Chappell Roan: Rise &amp; Fall of a Midwest Princess Tour 2024 [LIVE]">
            <a:hlinkClick r:id="" action="ppaction://media"/>
            <a:extLst>
              <a:ext uri="{FF2B5EF4-FFF2-40B4-BE49-F238E27FC236}">
                <a16:creationId xmlns:a16="http://schemas.microsoft.com/office/drawing/2014/main" id="{514F1F2C-FBA9-71E4-E2FD-3AF3B6AC9282}"/>
              </a:ext>
            </a:extLst>
          </p:cNvPr>
          <p:cNvPicPr>
            <a:picLocks noRot="1" noChangeAspect="1"/>
          </p:cNvPicPr>
          <p:nvPr>
            <a:videoFile r:link="rId1"/>
          </p:nvPr>
        </p:nvPicPr>
        <p:blipFill>
          <a:blip r:embed="rId4"/>
          <a:stretch>
            <a:fillRect/>
          </a:stretch>
        </p:blipFill>
        <p:spPr>
          <a:xfrm>
            <a:off x="1241425" y="685800"/>
            <a:ext cx="9710738" cy="5486400"/>
          </a:xfrm>
          <a:prstGeom prst="rect">
            <a:avLst/>
          </a:prstGeom>
        </p:spPr>
      </p:pic>
    </p:spTree>
    <p:extLst>
      <p:ext uri="{BB962C8B-B14F-4D97-AF65-F5344CB8AC3E}">
        <p14:creationId xmlns:p14="http://schemas.microsoft.com/office/powerpoint/2010/main" val="33649444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FDE3-D262-A2A0-A765-BEE28C2E664C}"/>
              </a:ext>
            </a:extLst>
          </p:cNvPr>
          <p:cNvSpPr>
            <a:spLocks noGrp="1"/>
          </p:cNvSpPr>
          <p:nvPr>
            <p:ph type="title"/>
          </p:nvPr>
        </p:nvSpPr>
        <p:spPr>
          <a:xfrm>
            <a:off x="481781" y="389706"/>
            <a:ext cx="10515600" cy="1325563"/>
          </a:xfrm>
        </p:spPr>
        <p:txBody>
          <a:bodyPr/>
          <a:lstStyle/>
          <a:p>
            <a:r>
              <a:rPr lang="en-GB" b="1" u="sng">
                <a:solidFill>
                  <a:schemeClr val="bg1"/>
                </a:solidFill>
                <a:latin typeface="Walbaum Display"/>
              </a:rPr>
              <a:t>Why this project?</a:t>
            </a:r>
          </a:p>
        </p:txBody>
      </p:sp>
      <p:sp>
        <p:nvSpPr>
          <p:cNvPr id="3" name="Content Placeholder 2">
            <a:extLst>
              <a:ext uri="{FF2B5EF4-FFF2-40B4-BE49-F238E27FC236}">
                <a16:creationId xmlns:a16="http://schemas.microsoft.com/office/drawing/2014/main" id="{7D5D385F-5AC7-AF34-F959-0AA2E21A97BC}"/>
              </a:ext>
            </a:extLst>
          </p:cNvPr>
          <p:cNvSpPr>
            <a:spLocks noGrp="1"/>
          </p:cNvSpPr>
          <p:nvPr>
            <p:ph idx="1"/>
          </p:nvPr>
        </p:nvSpPr>
        <p:spPr>
          <a:xfrm>
            <a:off x="481781" y="1715012"/>
            <a:ext cx="10515600" cy="4351338"/>
          </a:xfrm>
        </p:spPr>
        <p:txBody>
          <a:bodyPr vert="horz" lIns="91440" tIns="45720" rIns="91440" bIns="45720" rtlCol="0" anchor="t">
            <a:normAutofit lnSpcReduction="10000"/>
          </a:bodyPr>
          <a:lstStyle/>
          <a:p>
            <a:pPr marL="0" indent="0">
              <a:buNone/>
            </a:pPr>
            <a:r>
              <a:rPr lang="en-GB">
                <a:solidFill>
                  <a:schemeClr val="bg1"/>
                </a:solidFill>
                <a:latin typeface="Garamond"/>
              </a:rPr>
              <a:t>The reasons I decided to research this topic :</a:t>
            </a:r>
          </a:p>
          <a:p>
            <a:pPr marL="0" indent="0">
              <a:buNone/>
            </a:pPr>
            <a:endParaRPr lang="en-GB">
              <a:solidFill>
                <a:schemeClr val="bg1"/>
              </a:solidFill>
              <a:latin typeface="Garamond"/>
            </a:endParaRPr>
          </a:p>
          <a:p>
            <a:r>
              <a:rPr lang="en-GB">
                <a:solidFill>
                  <a:schemeClr val="bg1"/>
                </a:solidFill>
                <a:latin typeface="Garamond"/>
              </a:rPr>
              <a:t>To explore why artists rely on these personas.</a:t>
            </a:r>
          </a:p>
          <a:p>
            <a:endParaRPr lang="en-GB">
              <a:solidFill>
                <a:schemeClr val="bg1"/>
              </a:solidFill>
              <a:latin typeface="Garamond"/>
            </a:endParaRPr>
          </a:p>
          <a:p>
            <a:r>
              <a:rPr lang="en-GB">
                <a:solidFill>
                  <a:schemeClr val="bg1"/>
                </a:solidFill>
                <a:latin typeface="Garamond"/>
              </a:rPr>
              <a:t>Gain an in depth understanding of stage presence through characters.</a:t>
            </a:r>
          </a:p>
          <a:p>
            <a:endParaRPr lang="en-GB">
              <a:solidFill>
                <a:schemeClr val="bg1"/>
              </a:solidFill>
              <a:latin typeface="Garamond"/>
            </a:endParaRPr>
          </a:p>
          <a:p>
            <a:r>
              <a:rPr lang="en-GB">
                <a:solidFill>
                  <a:schemeClr val="bg1"/>
                </a:solidFill>
                <a:latin typeface="Garamond"/>
              </a:rPr>
              <a:t>To get insight on how the characters are portrayed and why.</a:t>
            </a:r>
          </a:p>
          <a:p>
            <a:endParaRPr lang="en-GB">
              <a:solidFill>
                <a:schemeClr val="bg1"/>
              </a:solidFill>
              <a:latin typeface="Garamond"/>
            </a:endParaRPr>
          </a:p>
          <a:p>
            <a:r>
              <a:rPr lang="en-GB">
                <a:solidFill>
                  <a:schemeClr val="bg1"/>
                </a:solidFill>
                <a:latin typeface="Garamond"/>
              </a:rPr>
              <a:t>Understanding how and why these characters are created.</a:t>
            </a:r>
          </a:p>
          <a:p>
            <a:endParaRPr lang="en-GB">
              <a:solidFill>
                <a:schemeClr val="bg1"/>
              </a:solidFill>
              <a:latin typeface="Garamond"/>
            </a:endParaRPr>
          </a:p>
        </p:txBody>
      </p:sp>
    </p:spTree>
    <p:extLst>
      <p:ext uri="{BB962C8B-B14F-4D97-AF65-F5344CB8AC3E}">
        <p14:creationId xmlns:p14="http://schemas.microsoft.com/office/powerpoint/2010/main" val="324579920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F024-657F-3F24-AA54-9994608552C8}"/>
              </a:ext>
            </a:extLst>
          </p:cNvPr>
          <p:cNvSpPr>
            <a:spLocks noGrp="1"/>
          </p:cNvSpPr>
          <p:nvPr>
            <p:ph type="title"/>
          </p:nvPr>
        </p:nvSpPr>
        <p:spPr/>
        <p:txBody>
          <a:bodyPr/>
          <a:lstStyle/>
          <a:p>
            <a:r>
              <a:rPr lang="en-GB" u="sng">
                <a:solidFill>
                  <a:schemeClr val="bg1"/>
                </a:solidFill>
                <a:latin typeface="Britannic Bold"/>
              </a:rPr>
              <a:t>Stage presence.</a:t>
            </a:r>
          </a:p>
        </p:txBody>
      </p:sp>
      <p:sp>
        <p:nvSpPr>
          <p:cNvPr id="3" name="Content Placeholder 2">
            <a:extLst>
              <a:ext uri="{FF2B5EF4-FFF2-40B4-BE49-F238E27FC236}">
                <a16:creationId xmlns:a16="http://schemas.microsoft.com/office/drawing/2014/main" id="{769F4680-770A-85B6-4582-10CBD1F23DA6}"/>
              </a:ext>
            </a:extLst>
          </p:cNvPr>
          <p:cNvSpPr>
            <a:spLocks noGrp="1"/>
          </p:cNvSpPr>
          <p:nvPr>
            <p:ph idx="1"/>
          </p:nvPr>
        </p:nvSpPr>
        <p:spPr/>
        <p:txBody>
          <a:bodyPr vert="horz" lIns="91440" tIns="45720" rIns="91440" bIns="45720" rtlCol="0" anchor="t">
            <a:normAutofit/>
          </a:bodyPr>
          <a:lstStyle/>
          <a:p>
            <a:pPr marL="457200" indent="-457200"/>
            <a:r>
              <a:rPr lang="en-GB">
                <a:solidFill>
                  <a:schemeClr val="bg1"/>
                </a:solidFill>
                <a:latin typeface="Bahnschrift Condensed"/>
              </a:rPr>
              <a:t>Chappell's backing band reciprocate her energy on the stage.</a:t>
            </a:r>
          </a:p>
          <a:p>
            <a:pPr marL="457200" indent="-457200"/>
            <a:endParaRPr lang="en-GB">
              <a:solidFill>
                <a:schemeClr val="bg1"/>
              </a:solidFill>
              <a:latin typeface="Bahnschrift Condensed"/>
            </a:endParaRPr>
          </a:p>
          <a:p>
            <a:pPr marL="457200" indent="-457200"/>
            <a:r>
              <a:rPr lang="en-GB">
                <a:solidFill>
                  <a:schemeClr val="bg1"/>
                </a:solidFill>
                <a:latin typeface="Bahnschrift Condensed"/>
              </a:rPr>
              <a:t>Very high energy performance.</a:t>
            </a:r>
          </a:p>
          <a:p>
            <a:pPr marL="457200" indent="-457200"/>
            <a:endParaRPr lang="en-GB">
              <a:solidFill>
                <a:schemeClr val="bg1"/>
              </a:solidFill>
              <a:latin typeface="Bahnschrift Condensed"/>
            </a:endParaRPr>
          </a:p>
          <a:p>
            <a:pPr marL="457200" indent="-457200"/>
            <a:r>
              <a:rPr lang="en-GB">
                <a:solidFill>
                  <a:schemeClr val="bg1"/>
                </a:solidFill>
                <a:latin typeface="Bahnschrift Condensed"/>
              </a:rPr>
              <a:t>Great audience interaction.</a:t>
            </a:r>
          </a:p>
          <a:p>
            <a:pPr marL="457200" indent="-457200"/>
            <a:endParaRPr lang="en-GB">
              <a:solidFill>
                <a:schemeClr val="bg1"/>
              </a:solidFill>
              <a:latin typeface="Bahnschrift Condensed"/>
            </a:endParaRPr>
          </a:p>
          <a:p>
            <a:pPr marL="457200" indent="-457200"/>
            <a:r>
              <a:rPr lang="en-GB">
                <a:solidFill>
                  <a:schemeClr val="bg1"/>
                </a:solidFill>
                <a:latin typeface="Bahnschrift Condensed"/>
              </a:rPr>
              <a:t>Lots of </a:t>
            </a:r>
            <a:r>
              <a:rPr lang="en-GB" b="1" u="sng">
                <a:solidFill>
                  <a:schemeClr val="bg1"/>
                </a:solidFill>
                <a:latin typeface="Bahnschrift Condensed"/>
              </a:rPr>
              <a:t>confidence</a:t>
            </a:r>
            <a:r>
              <a:rPr lang="en-GB">
                <a:solidFill>
                  <a:schemeClr val="bg1"/>
                </a:solidFill>
                <a:latin typeface="Bahnschrift Condensed"/>
              </a:rPr>
              <a:t>.</a:t>
            </a:r>
          </a:p>
        </p:txBody>
      </p:sp>
    </p:spTree>
    <p:extLst>
      <p:ext uri="{BB962C8B-B14F-4D97-AF65-F5344CB8AC3E}">
        <p14:creationId xmlns:p14="http://schemas.microsoft.com/office/powerpoint/2010/main" val="122344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5D2464-2DC9-B2CE-8F28-9D0FD022940A}"/>
              </a:ext>
            </a:extLst>
          </p:cNvPr>
          <p:cNvSpPr txBox="1"/>
          <p:nvPr/>
        </p:nvSpPr>
        <p:spPr>
          <a:xfrm>
            <a:off x="236483" y="459827"/>
            <a:ext cx="663465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solidFill>
                  <a:schemeClr val="bg1"/>
                </a:solidFill>
                <a:latin typeface="Cooper Black"/>
              </a:rPr>
              <a:t>Thanks for listening! :)</a:t>
            </a:r>
          </a:p>
        </p:txBody>
      </p:sp>
    </p:spTree>
    <p:extLst>
      <p:ext uri="{BB962C8B-B14F-4D97-AF65-F5344CB8AC3E}">
        <p14:creationId xmlns:p14="http://schemas.microsoft.com/office/powerpoint/2010/main" val="413728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descr="Image result for Ziggy Stardust">
            <a:extLst>
              <a:ext uri="{FF2B5EF4-FFF2-40B4-BE49-F238E27FC236}">
                <a16:creationId xmlns:a16="http://schemas.microsoft.com/office/drawing/2014/main" id="{5F0A8FA7-3136-E0D2-9E9B-75DD783C250E}"/>
              </a:ext>
            </a:extLst>
          </p:cNvPr>
          <p:cNvPicPr>
            <a:picLocks noChangeAspect="1"/>
          </p:cNvPicPr>
          <p:nvPr/>
        </p:nvPicPr>
        <p:blipFill>
          <a:blip r:embed="rId2"/>
          <a:stretch>
            <a:fillRect/>
          </a:stretch>
        </p:blipFill>
        <p:spPr>
          <a:xfrm>
            <a:off x="8340126" y="3720321"/>
            <a:ext cx="1924050" cy="2724150"/>
          </a:xfrm>
          <a:prstGeom prst="rect">
            <a:avLst/>
          </a:prstGeom>
        </p:spPr>
      </p:pic>
      <p:pic>
        <p:nvPicPr>
          <p:cNvPr id="4" name="Picture 3" descr="Image result for Ziggy Stardust">
            <a:extLst>
              <a:ext uri="{FF2B5EF4-FFF2-40B4-BE49-F238E27FC236}">
                <a16:creationId xmlns:a16="http://schemas.microsoft.com/office/drawing/2014/main" id="{E5977E43-A5CD-4624-D613-812147319808}"/>
              </a:ext>
            </a:extLst>
          </p:cNvPr>
          <p:cNvPicPr>
            <a:picLocks noChangeAspect="1"/>
          </p:cNvPicPr>
          <p:nvPr/>
        </p:nvPicPr>
        <p:blipFill>
          <a:blip r:embed="rId3"/>
          <a:stretch>
            <a:fillRect/>
          </a:stretch>
        </p:blipFill>
        <p:spPr>
          <a:xfrm>
            <a:off x="231296" y="356019"/>
            <a:ext cx="1924050" cy="2724150"/>
          </a:xfrm>
          <a:prstGeom prst="rect">
            <a:avLst/>
          </a:prstGeom>
        </p:spPr>
      </p:pic>
      <p:pic>
        <p:nvPicPr>
          <p:cNvPr id="9" name="Picture 8" descr="Image result for Ziggy Stardust">
            <a:extLst>
              <a:ext uri="{FF2B5EF4-FFF2-40B4-BE49-F238E27FC236}">
                <a16:creationId xmlns:a16="http://schemas.microsoft.com/office/drawing/2014/main" id="{F0A6E4A4-4B22-78CB-85AC-3CB6FED8BFEE}"/>
              </a:ext>
            </a:extLst>
          </p:cNvPr>
          <p:cNvPicPr>
            <a:picLocks noChangeAspect="1"/>
          </p:cNvPicPr>
          <p:nvPr/>
        </p:nvPicPr>
        <p:blipFill>
          <a:blip r:embed="rId4"/>
          <a:stretch>
            <a:fillRect/>
          </a:stretch>
        </p:blipFill>
        <p:spPr>
          <a:xfrm>
            <a:off x="1558775" y="3721041"/>
            <a:ext cx="1914525" cy="2952750"/>
          </a:xfrm>
          <a:prstGeom prst="rect">
            <a:avLst/>
          </a:prstGeom>
        </p:spPr>
      </p:pic>
      <p:sp>
        <p:nvSpPr>
          <p:cNvPr id="13" name="Lightning Bolt 12">
            <a:extLst>
              <a:ext uri="{FF2B5EF4-FFF2-40B4-BE49-F238E27FC236}">
                <a16:creationId xmlns:a16="http://schemas.microsoft.com/office/drawing/2014/main" id="{E37B3242-262A-4BB5-1A78-C2FBB3BAD439}"/>
              </a:ext>
            </a:extLst>
          </p:cNvPr>
          <p:cNvSpPr/>
          <p:nvPr/>
        </p:nvSpPr>
        <p:spPr>
          <a:xfrm>
            <a:off x="932684" y="1131756"/>
            <a:ext cx="8460153" cy="5177692"/>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ightning Bolt 10">
            <a:extLst>
              <a:ext uri="{FF2B5EF4-FFF2-40B4-BE49-F238E27FC236}">
                <a16:creationId xmlns:a16="http://schemas.microsoft.com/office/drawing/2014/main" id="{B6F9824B-87A1-E16C-606C-5D0BB05DBE1A}"/>
              </a:ext>
            </a:extLst>
          </p:cNvPr>
          <p:cNvSpPr/>
          <p:nvPr/>
        </p:nvSpPr>
        <p:spPr>
          <a:xfrm>
            <a:off x="1543538" y="449384"/>
            <a:ext cx="8616461" cy="6154615"/>
          </a:xfrm>
          <a:prstGeom prst="lightningBol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Image result for Ziggy Stardust">
            <a:extLst>
              <a:ext uri="{FF2B5EF4-FFF2-40B4-BE49-F238E27FC236}">
                <a16:creationId xmlns:a16="http://schemas.microsoft.com/office/drawing/2014/main" id="{FC0F80EA-E828-9929-4D0B-60A516C644DE}"/>
              </a:ext>
            </a:extLst>
          </p:cNvPr>
          <p:cNvPicPr>
            <a:picLocks noChangeAspect="1"/>
          </p:cNvPicPr>
          <p:nvPr/>
        </p:nvPicPr>
        <p:blipFill>
          <a:blip r:embed="rId5"/>
          <a:stretch>
            <a:fillRect/>
          </a:stretch>
        </p:blipFill>
        <p:spPr>
          <a:xfrm>
            <a:off x="10166050" y="653272"/>
            <a:ext cx="1924050" cy="2762250"/>
          </a:xfrm>
          <a:prstGeom prst="rect">
            <a:avLst/>
          </a:prstGeom>
        </p:spPr>
      </p:pic>
      <p:pic>
        <p:nvPicPr>
          <p:cNvPr id="8" name="Picture 7" descr="Image result for Ziggy Stardust">
            <a:extLst>
              <a:ext uri="{FF2B5EF4-FFF2-40B4-BE49-F238E27FC236}">
                <a16:creationId xmlns:a16="http://schemas.microsoft.com/office/drawing/2014/main" id="{B749C2AE-FCD5-326F-875C-0176792B6C5D}"/>
              </a:ext>
            </a:extLst>
          </p:cNvPr>
          <p:cNvPicPr>
            <a:picLocks noChangeAspect="1"/>
          </p:cNvPicPr>
          <p:nvPr/>
        </p:nvPicPr>
        <p:blipFill>
          <a:blip r:embed="rId6"/>
          <a:stretch>
            <a:fillRect/>
          </a:stretch>
        </p:blipFill>
        <p:spPr>
          <a:xfrm>
            <a:off x="3236164" y="452437"/>
            <a:ext cx="1924050" cy="2905125"/>
          </a:xfrm>
          <a:prstGeom prst="rect">
            <a:avLst/>
          </a:prstGeom>
        </p:spPr>
      </p:pic>
      <p:pic>
        <p:nvPicPr>
          <p:cNvPr id="5" name="Picture 4" descr="Image result for Ziggy Stardust">
            <a:extLst>
              <a:ext uri="{FF2B5EF4-FFF2-40B4-BE49-F238E27FC236}">
                <a16:creationId xmlns:a16="http://schemas.microsoft.com/office/drawing/2014/main" id="{CDA00D0D-887E-9FA1-F7BB-95BE3824E979}"/>
              </a:ext>
            </a:extLst>
          </p:cNvPr>
          <p:cNvPicPr>
            <a:picLocks noChangeAspect="1"/>
          </p:cNvPicPr>
          <p:nvPr/>
        </p:nvPicPr>
        <p:blipFill>
          <a:blip r:embed="rId7"/>
          <a:stretch>
            <a:fillRect/>
          </a:stretch>
        </p:blipFill>
        <p:spPr>
          <a:xfrm>
            <a:off x="6413561" y="557303"/>
            <a:ext cx="1924050" cy="2724150"/>
          </a:xfrm>
          <a:prstGeom prst="rect">
            <a:avLst/>
          </a:prstGeom>
        </p:spPr>
      </p:pic>
      <p:pic>
        <p:nvPicPr>
          <p:cNvPr id="10" name="Picture 9" descr="Image result for Ziggy Stardust">
            <a:extLst>
              <a:ext uri="{FF2B5EF4-FFF2-40B4-BE49-F238E27FC236}">
                <a16:creationId xmlns:a16="http://schemas.microsoft.com/office/drawing/2014/main" id="{B07F4D9A-2944-9F7E-01A5-E781567921A2}"/>
              </a:ext>
            </a:extLst>
          </p:cNvPr>
          <p:cNvPicPr>
            <a:picLocks noChangeAspect="1"/>
          </p:cNvPicPr>
          <p:nvPr/>
        </p:nvPicPr>
        <p:blipFill>
          <a:blip r:embed="rId8"/>
          <a:stretch>
            <a:fillRect/>
          </a:stretch>
        </p:blipFill>
        <p:spPr>
          <a:xfrm>
            <a:off x="4731409" y="3801194"/>
            <a:ext cx="1924050" cy="2533650"/>
          </a:xfrm>
          <a:prstGeom prst="rect">
            <a:avLst/>
          </a:prstGeom>
        </p:spPr>
      </p:pic>
      <p:sp>
        <p:nvSpPr>
          <p:cNvPr id="16" name="Cloud 15">
            <a:extLst>
              <a:ext uri="{FF2B5EF4-FFF2-40B4-BE49-F238E27FC236}">
                <a16:creationId xmlns:a16="http://schemas.microsoft.com/office/drawing/2014/main" id="{5F78E95F-AB3C-0B47-AF09-642F974967C8}"/>
              </a:ext>
            </a:extLst>
          </p:cNvPr>
          <p:cNvSpPr/>
          <p:nvPr/>
        </p:nvSpPr>
        <p:spPr>
          <a:xfrm>
            <a:off x="3236164" y="3001529"/>
            <a:ext cx="4864268" cy="1247749"/>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DF32334-FE1A-E705-0D1C-88369DE29ABF}"/>
              </a:ext>
            </a:extLst>
          </p:cNvPr>
          <p:cNvSpPr txBox="1"/>
          <p:nvPr/>
        </p:nvSpPr>
        <p:spPr>
          <a:xfrm>
            <a:off x="3757247" y="3261819"/>
            <a:ext cx="601917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rgbClr val="FF0000"/>
                </a:solidFill>
                <a:latin typeface="Jokerman"/>
              </a:rPr>
              <a:t>Ziggy Stardust</a:t>
            </a:r>
          </a:p>
        </p:txBody>
      </p:sp>
    </p:spTree>
    <p:extLst>
      <p:ext uri="{BB962C8B-B14F-4D97-AF65-F5344CB8AC3E}">
        <p14:creationId xmlns:p14="http://schemas.microsoft.com/office/powerpoint/2010/main" val="379189247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2F83-E2A8-8B57-7AC0-62255E4F8EA4}"/>
              </a:ext>
            </a:extLst>
          </p:cNvPr>
          <p:cNvSpPr>
            <a:spLocks noGrp="1"/>
          </p:cNvSpPr>
          <p:nvPr>
            <p:ph type="title"/>
          </p:nvPr>
        </p:nvSpPr>
        <p:spPr>
          <a:xfrm>
            <a:off x="528234" y="494277"/>
            <a:ext cx="10515600" cy="1325563"/>
          </a:xfrm>
        </p:spPr>
        <p:txBody>
          <a:bodyPr/>
          <a:lstStyle/>
          <a:p>
            <a:r>
              <a:rPr lang="en-GB" b="1">
                <a:solidFill>
                  <a:schemeClr val="bg1"/>
                </a:solidFill>
                <a:latin typeface="Aharoni"/>
                <a:cs typeface="Aharoni"/>
              </a:rPr>
              <a:t>Who is Ziggy stardust ?</a:t>
            </a:r>
          </a:p>
        </p:txBody>
      </p:sp>
      <p:sp>
        <p:nvSpPr>
          <p:cNvPr id="3" name="Content Placeholder 2">
            <a:extLst>
              <a:ext uri="{FF2B5EF4-FFF2-40B4-BE49-F238E27FC236}">
                <a16:creationId xmlns:a16="http://schemas.microsoft.com/office/drawing/2014/main" id="{97EA5007-199D-72D6-989A-B857DEDBBD6D}"/>
              </a:ext>
            </a:extLst>
          </p:cNvPr>
          <p:cNvSpPr>
            <a:spLocks noGrp="1"/>
          </p:cNvSpPr>
          <p:nvPr>
            <p:ph idx="1"/>
          </p:nvPr>
        </p:nvSpPr>
        <p:spPr>
          <a:xfrm>
            <a:off x="334505" y="1825625"/>
            <a:ext cx="10515600" cy="4351338"/>
          </a:xfrm>
        </p:spPr>
        <p:txBody>
          <a:bodyPr vert="horz" lIns="91440" tIns="45720" rIns="91440" bIns="45720" rtlCol="0" anchor="t">
            <a:normAutofit/>
          </a:bodyPr>
          <a:lstStyle/>
          <a:p>
            <a:r>
              <a:rPr lang="en-GB" b="1">
                <a:solidFill>
                  <a:schemeClr val="bg1"/>
                </a:solidFill>
                <a:latin typeface="Aharoni"/>
                <a:cs typeface="Aharoni"/>
              </a:rPr>
              <a:t>David Bowie's alter ego.</a:t>
            </a:r>
          </a:p>
          <a:p>
            <a:endParaRPr lang="en-GB" b="1">
              <a:solidFill>
                <a:schemeClr val="bg1"/>
              </a:solidFill>
              <a:latin typeface="Aharoni"/>
              <a:cs typeface="Aharoni"/>
            </a:endParaRPr>
          </a:p>
          <a:p>
            <a:r>
              <a:rPr lang="en-GB" b="1">
                <a:solidFill>
                  <a:schemeClr val="bg1"/>
                </a:solidFill>
                <a:latin typeface="Aharoni"/>
                <a:cs typeface="Aharoni"/>
              </a:rPr>
              <a:t>Made for the 1972 studio album : "</a:t>
            </a:r>
            <a:r>
              <a:rPr lang="en-GB" b="1">
                <a:solidFill>
                  <a:schemeClr val="bg1"/>
                </a:solidFill>
                <a:latin typeface="Aharoni"/>
                <a:ea typeface="+mn-lt"/>
                <a:cs typeface="+mn-lt"/>
              </a:rPr>
              <a:t>The Rise and Fall of Ziggy Stardust and the Spiders from Mars."</a:t>
            </a:r>
            <a:endParaRPr lang="en-GB" b="1">
              <a:solidFill>
                <a:schemeClr val="bg1"/>
              </a:solidFill>
              <a:latin typeface="Aharoni"/>
              <a:cs typeface="Aharoni"/>
            </a:endParaRPr>
          </a:p>
          <a:p>
            <a:endParaRPr lang="en-GB" b="1">
              <a:solidFill>
                <a:schemeClr val="bg1"/>
              </a:solidFill>
              <a:latin typeface="Aharoni"/>
              <a:cs typeface="Aharoni"/>
            </a:endParaRPr>
          </a:p>
          <a:p>
            <a:r>
              <a:rPr lang="en-GB" b="1">
                <a:solidFill>
                  <a:schemeClr val="bg1"/>
                </a:solidFill>
                <a:latin typeface="Aharoni"/>
                <a:cs typeface="Aharoni"/>
              </a:rPr>
              <a:t>An Androgynous, bisexual rock star from a different planet.</a:t>
            </a:r>
          </a:p>
          <a:p>
            <a:endParaRPr lang="en-GB" b="1">
              <a:solidFill>
                <a:schemeClr val="bg1"/>
              </a:solidFill>
              <a:latin typeface="Aharoni"/>
              <a:cs typeface="Aharoni"/>
            </a:endParaRPr>
          </a:p>
        </p:txBody>
      </p:sp>
      <p:pic>
        <p:nvPicPr>
          <p:cNvPr id="5" name="Picture 4" descr="A person with red eyes and black lips&#10;&#10;AI-generated content may be incorrect.">
            <a:extLst>
              <a:ext uri="{FF2B5EF4-FFF2-40B4-BE49-F238E27FC236}">
                <a16:creationId xmlns:a16="http://schemas.microsoft.com/office/drawing/2014/main" id="{58A6CD53-4C5C-8327-CEE7-72E203C1F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769" y="4789885"/>
            <a:ext cx="1785423" cy="2068115"/>
          </a:xfrm>
          <a:prstGeom prst="rect">
            <a:avLst/>
          </a:prstGeom>
        </p:spPr>
      </p:pic>
      <p:pic>
        <p:nvPicPr>
          <p:cNvPr id="7" name="Picture 6" descr="A person with makeup and a cigarette&#10;&#10;AI-generated content may be incorrect.">
            <a:extLst>
              <a:ext uri="{FF2B5EF4-FFF2-40B4-BE49-F238E27FC236}">
                <a16:creationId xmlns:a16="http://schemas.microsoft.com/office/drawing/2014/main" id="{077F461B-7939-411F-7A19-6A06E05A3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496" y="4712865"/>
            <a:ext cx="1591695" cy="2145135"/>
          </a:xfrm>
          <a:prstGeom prst="rect">
            <a:avLst/>
          </a:prstGeom>
        </p:spPr>
      </p:pic>
    </p:spTree>
    <p:extLst>
      <p:ext uri="{BB962C8B-B14F-4D97-AF65-F5344CB8AC3E}">
        <p14:creationId xmlns:p14="http://schemas.microsoft.com/office/powerpoint/2010/main" val="1407809399"/>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C576-DA72-E82D-DEAD-FE72819298F4}"/>
              </a:ext>
            </a:extLst>
          </p:cNvPr>
          <p:cNvSpPr>
            <a:spLocks noGrp="1"/>
          </p:cNvSpPr>
          <p:nvPr>
            <p:ph type="title"/>
          </p:nvPr>
        </p:nvSpPr>
        <p:spPr>
          <a:xfrm>
            <a:off x="3834539" y="3497"/>
            <a:ext cx="3438041" cy="1338478"/>
          </a:xfrm>
        </p:spPr>
        <p:txBody>
          <a:bodyPr>
            <a:normAutofit/>
          </a:bodyPr>
          <a:lstStyle/>
          <a:p>
            <a:r>
              <a:rPr lang="en-GB" sz="3600" u="sng">
                <a:solidFill>
                  <a:schemeClr val="bg1"/>
                </a:solidFill>
                <a:latin typeface="Jokerman"/>
              </a:rPr>
              <a:t>Ziggy's Story.</a:t>
            </a:r>
          </a:p>
        </p:txBody>
      </p:sp>
      <p:cxnSp>
        <p:nvCxnSpPr>
          <p:cNvPr id="5" name="Straight Arrow Connector 4">
            <a:extLst>
              <a:ext uri="{FF2B5EF4-FFF2-40B4-BE49-F238E27FC236}">
                <a16:creationId xmlns:a16="http://schemas.microsoft.com/office/drawing/2014/main" id="{C115374B-1545-7EF9-8D55-871AADA74B06}"/>
              </a:ext>
            </a:extLst>
          </p:cNvPr>
          <p:cNvCxnSpPr/>
          <p:nvPr/>
        </p:nvCxnSpPr>
        <p:spPr>
          <a:xfrm>
            <a:off x="0" y="3487118"/>
            <a:ext cx="12191999" cy="90407"/>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511910FD-D167-F87C-C15E-32FE4EAB635E}"/>
              </a:ext>
            </a:extLst>
          </p:cNvPr>
          <p:cNvCxnSpPr/>
          <p:nvPr/>
        </p:nvCxnSpPr>
        <p:spPr>
          <a:xfrm>
            <a:off x="516609" y="2854271"/>
            <a:ext cx="12915" cy="607016"/>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8DBA891-EC5C-2831-CE32-7CCB61CFDFA6}"/>
              </a:ext>
            </a:extLst>
          </p:cNvPr>
          <p:cNvSpPr txBox="1"/>
          <p:nvPr/>
        </p:nvSpPr>
        <p:spPr>
          <a:xfrm>
            <a:off x="0" y="1937287"/>
            <a:ext cx="23505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An Androgynous, Bisexual rockstar from another planet.</a:t>
            </a:r>
            <a:endParaRPr lang="en-US">
              <a:solidFill>
                <a:schemeClr val="bg1"/>
              </a:solidFill>
            </a:endParaRPr>
          </a:p>
        </p:txBody>
      </p:sp>
      <p:sp>
        <p:nvSpPr>
          <p:cNvPr id="9" name="TextBox 8">
            <a:extLst>
              <a:ext uri="{FF2B5EF4-FFF2-40B4-BE49-F238E27FC236}">
                <a16:creationId xmlns:a16="http://schemas.microsoft.com/office/drawing/2014/main" id="{477CCC7A-8EBE-D147-F869-F491F6A9C418}"/>
              </a:ext>
            </a:extLst>
          </p:cNvPr>
          <p:cNvSpPr txBox="1"/>
          <p:nvPr/>
        </p:nvSpPr>
        <p:spPr>
          <a:xfrm>
            <a:off x="1304441" y="4158712"/>
            <a:ext cx="22730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Sent to earth before an apocalypse.</a:t>
            </a:r>
            <a:endParaRPr lang="en-US">
              <a:solidFill>
                <a:schemeClr val="bg1"/>
              </a:solidFill>
            </a:endParaRPr>
          </a:p>
        </p:txBody>
      </p:sp>
      <p:sp>
        <p:nvSpPr>
          <p:cNvPr id="10" name="TextBox 9">
            <a:extLst>
              <a:ext uri="{FF2B5EF4-FFF2-40B4-BE49-F238E27FC236}">
                <a16:creationId xmlns:a16="http://schemas.microsoft.com/office/drawing/2014/main" id="{58657551-EC5C-157D-A746-AF6704A43876}"/>
              </a:ext>
            </a:extLst>
          </p:cNvPr>
          <p:cNvSpPr txBox="1"/>
          <p:nvPr/>
        </p:nvSpPr>
        <p:spPr>
          <a:xfrm>
            <a:off x="3577526" y="1937287"/>
            <a:ext cx="19760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Gives messages of hope and warning to the humans of earth.</a:t>
            </a:r>
            <a:endParaRPr lang="en-US">
              <a:solidFill>
                <a:schemeClr val="bg1"/>
              </a:solidFill>
            </a:endParaRPr>
          </a:p>
        </p:txBody>
      </p:sp>
      <p:sp>
        <p:nvSpPr>
          <p:cNvPr id="11" name="TextBox 10">
            <a:extLst>
              <a:ext uri="{FF2B5EF4-FFF2-40B4-BE49-F238E27FC236}">
                <a16:creationId xmlns:a16="http://schemas.microsoft.com/office/drawing/2014/main" id="{8EFF4648-D7F4-B2AA-1E86-14D113452715}"/>
              </a:ext>
            </a:extLst>
          </p:cNvPr>
          <p:cNvSpPr txBox="1"/>
          <p:nvPr/>
        </p:nvSpPr>
        <p:spPr>
          <a:xfrm>
            <a:off x="5553559" y="4158711"/>
            <a:ext cx="206643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He is treated as a messiah and becomes famous.</a:t>
            </a:r>
            <a:endParaRPr lang="en-US">
              <a:solidFill>
                <a:schemeClr val="bg1"/>
              </a:solidFill>
            </a:endParaRPr>
          </a:p>
        </p:txBody>
      </p:sp>
      <p:sp>
        <p:nvSpPr>
          <p:cNvPr id="12" name="TextBox 11">
            <a:extLst>
              <a:ext uri="{FF2B5EF4-FFF2-40B4-BE49-F238E27FC236}">
                <a16:creationId xmlns:a16="http://schemas.microsoft.com/office/drawing/2014/main" id="{EAAE9693-DC49-70AF-66D1-19A9F7C8EFF1}"/>
              </a:ext>
            </a:extLst>
          </p:cNvPr>
          <p:cNvSpPr txBox="1"/>
          <p:nvPr/>
        </p:nvSpPr>
        <p:spPr>
          <a:xfrm>
            <a:off x="7361695" y="2066440"/>
            <a:ext cx="2014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rPr>
              <a:t>He wastes his newfound fame.</a:t>
            </a:r>
            <a:endParaRPr lang="en-US">
              <a:solidFill>
                <a:schemeClr val="bg1"/>
              </a:solidFill>
            </a:endParaRPr>
          </a:p>
        </p:txBody>
      </p:sp>
      <p:sp>
        <p:nvSpPr>
          <p:cNvPr id="14" name="Content Placeholder 13">
            <a:extLst>
              <a:ext uri="{FF2B5EF4-FFF2-40B4-BE49-F238E27FC236}">
                <a16:creationId xmlns:a16="http://schemas.microsoft.com/office/drawing/2014/main" id="{2EF3900B-7B0C-133A-B768-8B6775186FD2}"/>
              </a:ext>
            </a:extLst>
          </p:cNvPr>
          <p:cNvSpPr>
            <a:spLocks noGrp="1"/>
          </p:cNvSpPr>
          <p:nvPr>
            <p:ph idx="1"/>
          </p:nvPr>
        </p:nvSpPr>
        <p:spPr>
          <a:xfrm>
            <a:off x="9401014" y="4021219"/>
            <a:ext cx="2792279" cy="915881"/>
          </a:xfrm>
        </p:spPr>
        <p:txBody>
          <a:bodyPr vert="horz" lIns="91440" tIns="45720" rIns="91440" bIns="45720" rtlCol="0" anchor="t">
            <a:normAutofit/>
          </a:bodyPr>
          <a:lstStyle/>
          <a:p>
            <a:pPr marL="0" indent="0">
              <a:buNone/>
            </a:pPr>
            <a:r>
              <a:rPr lang="en-GB" sz="1800">
                <a:solidFill>
                  <a:schemeClr val="bg1"/>
                </a:solidFill>
              </a:rPr>
              <a:t>Ultimately dies an untimely death at the end of the album.</a:t>
            </a:r>
            <a:endParaRPr lang="en-US"/>
          </a:p>
        </p:txBody>
      </p:sp>
      <p:sp>
        <p:nvSpPr>
          <p:cNvPr id="16" name="Content Placeholder 2">
            <a:extLst>
              <a:ext uri="{FF2B5EF4-FFF2-40B4-BE49-F238E27FC236}">
                <a16:creationId xmlns:a16="http://schemas.microsoft.com/office/drawing/2014/main" id="{3A1E320C-8AC0-1D83-D709-FF60F576D5ED}"/>
              </a:ext>
            </a:extLst>
          </p:cNvPr>
          <p:cNvSpPr>
            <a:spLocks noGrp="1"/>
          </p:cNvSpPr>
          <p:nvPr/>
        </p:nvSpPr>
        <p:spPr>
          <a:xfrm flipV="1">
            <a:off x="2103895" y="1398320"/>
            <a:ext cx="10515600" cy="24291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sp>
        <p:nvSpPr>
          <p:cNvPr id="17" name="Content Placeholder 2">
            <a:extLst>
              <a:ext uri="{FF2B5EF4-FFF2-40B4-BE49-F238E27FC236}">
                <a16:creationId xmlns:a16="http://schemas.microsoft.com/office/drawing/2014/main" id="{466B1DAC-8818-8BDB-B587-4AAB850CD517}"/>
              </a:ext>
            </a:extLst>
          </p:cNvPr>
          <p:cNvSpPr>
            <a:spLocks noGrp="1"/>
          </p:cNvSpPr>
          <p:nvPr/>
        </p:nvSpPr>
        <p:spPr>
          <a:xfrm>
            <a:off x="2103895" y="-1713154"/>
            <a:ext cx="10515600" cy="3111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cxnSp>
        <p:nvCxnSpPr>
          <p:cNvPr id="18" name="Straight Arrow Connector 17">
            <a:extLst>
              <a:ext uri="{FF2B5EF4-FFF2-40B4-BE49-F238E27FC236}">
                <a16:creationId xmlns:a16="http://schemas.microsoft.com/office/drawing/2014/main" id="{B158976E-65C8-0843-4422-0EDA62F2F783}"/>
              </a:ext>
            </a:extLst>
          </p:cNvPr>
          <p:cNvCxnSpPr/>
          <p:nvPr/>
        </p:nvCxnSpPr>
        <p:spPr>
          <a:xfrm>
            <a:off x="2285998" y="3461288"/>
            <a:ext cx="0" cy="542439"/>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7B9391B-716C-4B5F-8EB0-8C8C0C5C91F7}"/>
              </a:ext>
            </a:extLst>
          </p:cNvPr>
          <p:cNvCxnSpPr/>
          <p:nvPr/>
        </p:nvCxnSpPr>
        <p:spPr>
          <a:xfrm>
            <a:off x="4339525" y="3164235"/>
            <a:ext cx="0" cy="374543"/>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18ED746-94C9-DEDA-CDC7-767DC1D1A0AF}"/>
              </a:ext>
            </a:extLst>
          </p:cNvPr>
          <p:cNvCxnSpPr/>
          <p:nvPr/>
        </p:nvCxnSpPr>
        <p:spPr>
          <a:xfrm>
            <a:off x="6250982" y="3538779"/>
            <a:ext cx="0" cy="452034"/>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6CD8EC8-068F-8320-3191-19E6D5F330BB}"/>
              </a:ext>
            </a:extLst>
          </p:cNvPr>
          <p:cNvCxnSpPr/>
          <p:nvPr/>
        </p:nvCxnSpPr>
        <p:spPr>
          <a:xfrm>
            <a:off x="8291593" y="2983424"/>
            <a:ext cx="12915" cy="542440"/>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C3285A7-5B82-7554-3BC6-5228E6D17BBA}"/>
              </a:ext>
            </a:extLst>
          </p:cNvPr>
          <p:cNvCxnSpPr/>
          <p:nvPr/>
        </p:nvCxnSpPr>
        <p:spPr>
          <a:xfrm>
            <a:off x="10332202" y="3551695"/>
            <a:ext cx="0" cy="426202"/>
          </a:xfrm>
          <a:prstGeom prst="straightConnector1">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23" name="Star: 4 Points 22">
            <a:extLst>
              <a:ext uri="{FF2B5EF4-FFF2-40B4-BE49-F238E27FC236}">
                <a16:creationId xmlns:a16="http://schemas.microsoft.com/office/drawing/2014/main" id="{A0E8C340-3413-E129-90E5-99FA58036C5E}"/>
              </a:ext>
            </a:extLst>
          </p:cNvPr>
          <p:cNvSpPr/>
          <p:nvPr/>
        </p:nvSpPr>
        <p:spPr>
          <a:xfrm>
            <a:off x="11120034" y="942813"/>
            <a:ext cx="374542" cy="671593"/>
          </a:xfrm>
          <a:prstGeom prst="star4">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4794701-9E85-010F-407F-1B09FFA4A920}"/>
              </a:ext>
            </a:extLst>
          </p:cNvPr>
          <p:cNvSpPr/>
          <p:nvPr/>
        </p:nvSpPr>
        <p:spPr>
          <a:xfrm>
            <a:off x="671593" y="5217762"/>
            <a:ext cx="1252779" cy="1278610"/>
          </a:xfrm>
          <a:prstGeom prst="ellipse">
            <a:avLst/>
          </a:prstGeom>
          <a:solidFill>
            <a:srgbClr val="ED7637"/>
          </a:solidFill>
          <a:ln>
            <a:solidFill>
              <a:srgbClr val="BA49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Block Arc 24">
            <a:extLst>
              <a:ext uri="{FF2B5EF4-FFF2-40B4-BE49-F238E27FC236}">
                <a16:creationId xmlns:a16="http://schemas.microsoft.com/office/drawing/2014/main" id="{736B0C6F-8C07-A0FB-C976-8B9C6537F1F5}"/>
              </a:ext>
            </a:extLst>
          </p:cNvPr>
          <p:cNvSpPr/>
          <p:nvPr/>
        </p:nvSpPr>
        <p:spPr>
          <a:xfrm rot="9480000">
            <a:off x="394246" y="5084779"/>
            <a:ext cx="1730643" cy="1226948"/>
          </a:xfrm>
          <a:prstGeom prst="blockArc">
            <a:avLst/>
          </a:prstGeom>
          <a:solidFill>
            <a:srgbClr val="FFC000"/>
          </a:solidFill>
          <a:ln>
            <a:solidFill>
              <a:srgbClr val="ED76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Star: 4 Points 25">
            <a:extLst>
              <a:ext uri="{FF2B5EF4-FFF2-40B4-BE49-F238E27FC236}">
                <a16:creationId xmlns:a16="http://schemas.microsoft.com/office/drawing/2014/main" id="{A90A51E0-5282-B894-B813-D2CEE669BC38}"/>
              </a:ext>
            </a:extLst>
          </p:cNvPr>
          <p:cNvSpPr/>
          <p:nvPr/>
        </p:nvSpPr>
        <p:spPr>
          <a:xfrm rot="-660000">
            <a:off x="2195593" y="4830305"/>
            <a:ext cx="309966" cy="607016"/>
          </a:xfrm>
          <a:prstGeom prst="star4">
            <a:avLst/>
          </a:prstGeom>
          <a:solidFill>
            <a:srgbClr val="FFFF00"/>
          </a:solidFill>
          <a:ln>
            <a:solidFill>
              <a:srgbClr val="ED76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73681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l="-1000" r="-1000"/>
          </a:stretch>
        </a:blipFill>
        <a:effectLst/>
      </p:bgPr>
    </p:bg>
    <p:spTree>
      <p:nvGrpSpPr>
        <p:cNvPr id="1" name=""/>
        <p:cNvGrpSpPr/>
        <p:nvPr/>
      </p:nvGrpSpPr>
      <p:grpSpPr>
        <a:xfrm>
          <a:off x="0" y="0"/>
          <a:ext cx="0" cy="0"/>
          <a:chOff x="0" y="0"/>
          <a:chExt cx="0" cy="0"/>
        </a:xfrm>
      </p:grpSpPr>
      <p:pic>
        <p:nvPicPr>
          <p:cNvPr id="4" name="Online Media 3" title="David Bowie - Moonage Daydream (Live at Hammersmith Odeon, London 1973) [4K Upgrade]">
            <a:hlinkClick r:id="" action="ppaction://media"/>
            <a:extLst>
              <a:ext uri="{FF2B5EF4-FFF2-40B4-BE49-F238E27FC236}">
                <a16:creationId xmlns:a16="http://schemas.microsoft.com/office/drawing/2014/main" id="{126D946F-7BFA-040F-F91D-47B436809578}"/>
              </a:ext>
            </a:extLst>
          </p:cNvPr>
          <p:cNvPicPr>
            <a:picLocks noRot="1" noChangeAspect="1"/>
          </p:cNvPicPr>
          <p:nvPr>
            <a:videoFile r:link="rId1"/>
          </p:nvPr>
        </p:nvPicPr>
        <p:blipFill>
          <a:blip r:embed="rId4"/>
          <a:stretch>
            <a:fillRect/>
          </a:stretch>
        </p:blipFill>
        <p:spPr>
          <a:xfrm>
            <a:off x="617971" y="339437"/>
            <a:ext cx="10652846" cy="6012872"/>
          </a:xfrm>
          <a:prstGeom prst="rect">
            <a:avLst/>
          </a:prstGeom>
        </p:spPr>
      </p:pic>
    </p:spTree>
    <p:extLst>
      <p:ext uri="{BB962C8B-B14F-4D97-AF65-F5344CB8AC3E}">
        <p14:creationId xmlns:p14="http://schemas.microsoft.com/office/powerpoint/2010/main" val="19727036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572-7C0D-4AF4-04BB-61306576653F}"/>
              </a:ext>
            </a:extLst>
          </p:cNvPr>
          <p:cNvSpPr>
            <a:spLocks noGrp="1"/>
          </p:cNvSpPr>
          <p:nvPr>
            <p:ph type="title"/>
          </p:nvPr>
        </p:nvSpPr>
        <p:spPr/>
        <p:txBody>
          <a:bodyPr/>
          <a:lstStyle/>
          <a:p>
            <a:r>
              <a:rPr lang="en-GB" u="sng">
                <a:solidFill>
                  <a:schemeClr val="bg1"/>
                </a:solidFill>
                <a:latin typeface="Jokerman"/>
              </a:rPr>
              <a:t>Stage Presence.</a:t>
            </a:r>
          </a:p>
        </p:txBody>
      </p:sp>
      <p:sp>
        <p:nvSpPr>
          <p:cNvPr id="3" name="Content Placeholder 2">
            <a:extLst>
              <a:ext uri="{FF2B5EF4-FFF2-40B4-BE49-F238E27FC236}">
                <a16:creationId xmlns:a16="http://schemas.microsoft.com/office/drawing/2014/main" id="{F8D3EBF7-515B-1AD1-17F9-45FC471F406F}"/>
              </a:ext>
            </a:extLst>
          </p:cNvPr>
          <p:cNvSpPr>
            <a:spLocks noGrp="1"/>
          </p:cNvSpPr>
          <p:nvPr>
            <p:ph idx="1"/>
          </p:nvPr>
        </p:nvSpPr>
        <p:spPr/>
        <p:txBody>
          <a:bodyPr vert="horz" lIns="91440" tIns="45720" rIns="91440" bIns="45720" rtlCol="0" anchor="t">
            <a:normAutofit lnSpcReduction="10000"/>
          </a:bodyPr>
          <a:lstStyle/>
          <a:p>
            <a:r>
              <a:rPr lang="en-GB">
                <a:solidFill>
                  <a:schemeClr val="bg1"/>
                </a:solidFill>
                <a:latin typeface="Bahnschrift Condensed"/>
              </a:rPr>
              <a:t>Lots of arm movements.</a:t>
            </a:r>
          </a:p>
          <a:p>
            <a:endParaRPr lang="en-GB">
              <a:solidFill>
                <a:schemeClr val="bg1"/>
              </a:solidFill>
              <a:latin typeface="Bahnschrift Condensed"/>
            </a:endParaRPr>
          </a:p>
          <a:p>
            <a:r>
              <a:rPr lang="en-GB">
                <a:solidFill>
                  <a:schemeClr val="bg1"/>
                </a:solidFill>
                <a:latin typeface="Bahnschrift Condensed"/>
              </a:rPr>
              <a:t>Use of Mic stand.</a:t>
            </a:r>
          </a:p>
          <a:p>
            <a:endParaRPr lang="en-GB">
              <a:solidFill>
                <a:schemeClr val="bg1"/>
              </a:solidFill>
              <a:latin typeface="Bahnschrift Condensed"/>
            </a:endParaRPr>
          </a:p>
          <a:p>
            <a:r>
              <a:rPr lang="en-GB">
                <a:solidFill>
                  <a:schemeClr val="bg1"/>
                </a:solidFill>
                <a:latin typeface="Bahnschrift Condensed"/>
              </a:rPr>
              <a:t>Eye contact.</a:t>
            </a:r>
          </a:p>
          <a:p>
            <a:endParaRPr lang="en-GB">
              <a:solidFill>
                <a:schemeClr val="bg1"/>
              </a:solidFill>
              <a:latin typeface="Bahnschrift Condensed"/>
            </a:endParaRPr>
          </a:p>
          <a:p>
            <a:r>
              <a:rPr lang="en-GB">
                <a:solidFill>
                  <a:schemeClr val="bg1"/>
                </a:solidFill>
                <a:latin typeface="Bahnschrift Condensed"/>
              </a:rPr>
              <a:t>Lots of confidence.</a:t>
            </a:r>
          </a:p>
          <a:p>
            <a:endParaRPr lang="en-GB">
              <a:solidFill>
                <a:schemeClr val="bg1"/>
              </a:solidFill>
              <a:latin typeface="Bahnschrift Condensed"/>
            </a:endParaRPr>
          </a:p>
          <a:p>
            <a:r>
              <a:rPr lang="en-GB">
                <a:solidFill>
                  <a:schemeClr val="bg1"/>
                </a:solidFill>
                <a:latin typeface="Bahnschrift Condensed"/>
              </a:rPr>
              <a:t>Interesting physical appearance.</a:t>
            </a:r>
          </a:p>
        </p:txBody>
      </p:sp>
    </p:spTree>
    <p:extLst>
      <p:ext uri="{BB962C8B-B14F-4D97-AF65-F5344CB8AC3E}">
        <p14:creationId xmlns:p14="http://schemas.microsoft.com/office/powerpoint/2010/main" val="41648288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descr="A person with long hair and a crown&#10;&#10;AI-generated content may be incorrect.">
            <a:extLst>
              <a:ext uri="{FF2B5EF4-FFF2-40B4-BE49-F238E27FC236}">
                <a16:creationId xmlns:a16="http://schemas.microsoft.com/office/drawing/2014/main" id="{27FB0FA0-B756-8EB4-F4C7-B96D5F277903}"/>
              </a:ext>
            </a:extLst>
          </p:cNvPr>
          <p:cNvPicPr>
            <a:picLocks noChangeAspect="1"/>
          </p:cNvPicPr>
          <p:nvPr/>
        </p:nvPicPr>
        <p:blipFill>
          <a:blip r:embed="rId3"/>
          <a:stretch>
            <a:fillRect/>
          </a:stretch>
        </p:blipFill>
        <p:spPr>
          <a:xfrm>
            <a:off x="271042" y="526473"/>
            <a:ext cx="1827044" cy="2964874"/>
          </a:xfrm>
          <a:prstGeom prst="rect">
            <a:avLst/>
          </a:prstGeom>
        </p:spPr>
      </p:pic>
      <p:pic>
        <p:nvPicPr>
          <p:cNvPr id="5" name="Picture 4" descr="A person with large eyes and large ears&#10;&#10;AI-generated content may be incorrect.">
            <a:extLst>
              <a:ext uri="{FF2B5EF4-FFF2-40B4-BE49-F238E27FC236}">
                <a16:creationId xmlns:a16="http://schemas.microsoft.com/office/drawing/2014/main" id="{15FB70EF-6259-980A-431E-25D58F48DB7D}"/>
              </a:ext>
            </a:extLst>
          </p:cNvPr>
          <p:cNvPicPr>
            <a:picLocks noChangeAspect="1"/>
          </p:cNvPicPr>
          <p:nvPr/>
        </p:nvPicPr>
        <p:blipFill>
          <a:blip r:embed="rId4"/>
          <a:stretch>
            <a:fillRect/>
          </a:stretch>
        </p:blipFill>
        <p:spPr>
          <a:xfrm>
            <a:off x="9053944" y="526473"/>
            <a:ext cx="2937165" cy="2909456"/>
          </a:xfrm>
          <a:prstGeom prst="rect">
            <a:avLst/>
          </a:prstGeom>
        </p:spPr>
      </p:pic>
      <p:pic>
        <p:nvPicPr>
          <p:cNvPr id="6" name="Picture 5" descr="A person in a garment&#10;&#10;AI-generated content may be incorrect.">
            <a:extLst>
              <a:ext uri="{FF2B5EF4-FFF2-40B4-BE49-F238E27FC236}">
                <a16:creationId xmlns:a16="http://schemas.microsoft.com/office/drawing/2014/main" id="{04CF6315-71FE-2EF6-BA1B-D7682A231F08}"/>
              </a:ext>
            </a:extLst>
          </p:cNvPr>
          <p:cNvPicPr>
            <a:picLocks noChangeAspect="1"/>
          </p:cNvPicPr>
          <p:nvPr/>
        </p:nvPicPr>
        <p:blipFill>
          <a:blip r:embed="rId5"/>
          <a:stretch>
            <a:fillRect/>
          </a:stretch>
        </p:blipFill>
        <p:spPr>
          <a:xfrm>
            <a:off x="1386715" y="4045526"/>
            <a:ext cx="2699118" cy="2687783"/>
          </a:xfrm>
          <a:prstGeom prst="rect">
            <a:avLst/>
          </a:prstGeom>
        </p:spPr>
      </p:pic>
      <p:pic>
        <p:nvPicPr>
          <p:cNvPr id="7" name="Picture 6" descr="A person with pink hair and pink bows in a white dress&#10;&#10;AI-generated content may be incorrect.">
            <a:extLst>
              <a:ext uri="{FF2B5EF4-FFF2-40B4-BE49-F238E27FC236}">
                <a16:creationId xmlns:a16="http://schemas.microsoft.com/office/drawing/2014/main" id="{5948434A-B847-697A-B2CD-4A2ACE877B33}"/>
              </a:ext>
            </a:extLst>
          </p:cNvPr>
          <p:cNvPicPr>
            <a:picLocks noChangeAspect="1"/>
          </p:cNvPicPr>
          <p:nvPr/>
        </p:nvPicPr>
        <p:blipFill>
          <a:blip r:embed="rId6"/>
          <a:stretch>
            <a:fillRect/>
          </a:stretch>
        </p:blipFill>
        <p:spPr>
          <a:xfrm>
            <a:off x="4391891" y="387926"/>
            <a:ext cx="2701637" cy="3089565"/>
          </a:xfrm>
          <a:prstGeom prst="rect">
            <a:avLst/>
          </a:prstGeom>
        </p:spPr>
      </p:pic>
      <p:pic>
        <p:nvPicPr>
          <p:cNvPr id="8" name="Picture 7" descr="A person with pink and black hair&#10;&#10;AI-generated content may be incorrect.">
            <a:extLst>
              <a:ext uri="{FF2B5EF4-FFF2-40B4-BE49-F238E27FC236}">
                <a16:creationId xmlns:a16="http://schemas.microsoft.com/office/drawing/2014/main" id="{AD467704-E562-A41C-BAB9-16A44EB16983}"/>
              </a:ext>
            </a:extLst>
          </p:cNvPr>
          <p:cNvPicPr>
            <a:picLocks noChangeAspect="1"/>
          </p:cNvPicPr>
          <p:nvPr/>
        </p:nvPicPr>
        <p:blipFill>
          <a:blip r:embed="rId7"/>
          <a:stretch>
            <a:fillRect/>
          </a:stretch>
        </p:blipFill>
        <p:spPr>
          <a:xfrm>
            <a:off x="7634588" y="3893127"/>
            <a:ext cx="2049008" cy="2840183"/>
          </a:xfrm>
          <a:prstGeom prst="rect">
            <a:avLst/>
          </a:prstGeom>
        </p:spPr>
      </p:pic>
      <p:sp>
        <p:nvSpPr>
          <p:cNvPr id="9" name="TextBox 8">
            <a:extLst>
              <a:ext uri="{FF2B5EF4-FFF2-40B4-BE49-F238E27FC236}">
                <a16:creationId xmlns:a16="http://schemas.microsoft.com/office/drawing/2014/main" id="{178F05A6-3BC3-E75F-9DC0-01B153D6CEAF}"/>
              </a:ext>
            </a:extLst>
          </p:cNvPr>
          <p:cNvSpPr txBox="1"/>
          <p:nvPr/>
        </p:nvSpPr>
        <p:spPr>
          <a:xfrm>
            <a:off x="3616036" y="3435927"/>
            <a:ext cx="588818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chemeClr val="bg1"/>
                </a:solidFill>
                <a:latin typeface="Britannic Bold"/>
              </a:rPr>
              <a:t>Melanie Martinez</a:t>
            </a:r>
          </a:p>
        </p:txBody>
      </p:sp>
    </p:spTree>
    <p:extLst>
      <p:ext uri="{BB962C8B-B14F-4D97-AF65-F5344CB8AC3E}">
        <p14:creationId xmlns:p14="http://schemas.microsoft.com/office/powerpoint/2010/main" val="42085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7AEE-ECF3-33C9-91E7-FD68AFA00D91}"/>
              </a:ext>
            </a:extLst>
          </p:cNvPr>
          <p:cNvSpPr>
            <a:spLocks noGrp="1"/>
          </p:cNvSpPr>
          <p:nvPr>
            <p:ph type="title"/>
          </p:nvPr>
        </p:nvSpPr>
        <p:spPr>
          <a:xfrm>
            <a:off x="2791691" y="711489"/>
            <a:ext cx="7758546" cy="1339417"/>
          </a:xfrm>
        </p:spPr>
        <p:txBody>
          <a:bodyPr>
            <a:normAutofit/>
          </a:bodyPr>
          <a:lstStyle/>
          <a:p>
            <a:r>
              <a:rPr lang="en-GB" sz="4000">
                <a:solidFill>
                  <a:schemeClr val="accent5">
                    <a:lumMod val="76000"/>
                  </a:schemeClr>
                </a:solidFill>
                <a:latin typeface="Aharoni"/>
                <a:cs typeface="Aharoni"/>
              </a:rPr>
              <a:t>Who is Melanie Martinez?</a:t>
            </a:r>
          </a:p>
        </p:txBody>
      </p:sp>
      <p:sp>
        <p:nvSpPr>
          <p:cNvPr id="3" name="Content Placeholder 2">
            <a:extLst>
              <a:ext uri="{FF2B5EF4-FFF2-40B4-BE49-F238E27FC236}">
                <a16:creationId xmlns:a16="http://schemas.microsoft.com/office/drawing/2014/main" id="{6A71B7DA-E929-5510-F38C-DFCA32747658}"/>
              </a:ext>
            </a:extLst>
          </p:cNvPr>
          <p:cNvSpPr>
            <a:spLocks noGrp="1"/>
          </p:cNvSpPr>
          <p:nvPr>
            <p:ph idx="1"/>
          </p:nvPr>
        </p:nvSpPr>
        <p:spPr>
          <a:xfrm>
            <a:off x="1956459" y="2030700"/>
            <a:ext cx="8866910" cy="4115811"/>
          </a:xfrm>
        </p:spPr>
        <p:txBody>
          <a:bodyPr vert="horz" lIns="91440" tIns="45720" rIns="91440" bIns="45720" rtlCol="0" anchor="t">
            <a:normAutofit fontScale="77500" lnSpcReduction="20000"/>
          </a:bodyPr>
          <a:lstStyle/>
          <a:p>
            <a:r>
              <a:rPr lang="en-GB">
                <a:solidFill>
                  <a:schemeClr val="accent5">
                    <a:lumMod val="76000"/>
                  </a:schemeClr>
                </a:solidFill>
                <a:latin typeface="Baguet Script"/>
              </a:rPr>
              <a:t>Melanie Martinez is a Pop singer/ songwriter.</a:t>
            </a:r>
          </a:p>
          <a:p>
            <a:endParaRPr lang="en-GB">
              <a:solidFill>
                <a:schemeClr val="accent5">
                  <a:lumMod val="76000"/>
                </a:schemeClr>
              </a:solidFill>
              <a:latin typeface="Baguet Script"/>
            </a:endParaRPr>
          </a:p>
          <a:p>
            <a:r>
              <a:rPr lang="en-GB">
                <a:solidFill>
                  <a:schemeClr val="accent5">
                    <a:lumMod val="76000"/>
                  </a:schemeClr>
                </a:solidFill>
                <a:latin typeface="Baguet Script"/>
              </a:rPr>
              <a:t>Also a director and photographer.</a:t>
            </a:r>
          </a:p>
          <a:p>
            <a:endParaRPr lang="en-GB">
              <a:solidFill>
                <a:schemeClr val="accent5">
                  <a:lumMod val="76000"/>
                </a:schemeClr>
              </a:solidFill>
              <a:latin typeface="Baguet Script"/>
            </a:endParaRPr>
          </a:p>
          <a:p>
            <a:r>
              <a:rPr lang="en-GB">
                <a:solidFill>
                  <a:schemeClr val="accent5">
                    <a:lumMod val="76000"/>
                  </a:schemeClr>
                </a:solidFill>
                <a:latin typeface="Baguet Script"/>
              </a:rPr>
              <a:t>Born in Astoria, Queens (1995).</a:t>
            </a:r>
          </a:p>
          <a:p>
            <a:endParaRPr lang="en-GB">
              <a:solidFill>
                <a:schemeClr val="accent5">
                  <a:lumMod val="76000"/>
                </a:schemeClr>
              </a:solidFill>
              <a:latin typeface="Baguet Script"/>
            </a:endParaRPr>
          </a:p>
          <a:p>
            <a:r>
              <a:rPr lang="en-GB">
                <a:solidFill>
                  <a:schemeClr val="accent5">
                    <a:lumMod val="76000"/>
                  </a:schemeClr>
                </a:solidFill>
                <a:latin typeface="Baguet Script"/>
              </a:rPr>
              <a:t>She was on ‘The Voice USA’</a:t>
            </a:r>
          </a:p>
          <a:p>
            <a:endParaRPr lang="en-GB">
              <a:solidFill>
                <a:schemeClr val="accent5">
                  <a:lumMod val="76000"/>
                </a:schemeClr>
              </a:solidFill>
              <a:latin typeface="Baguet Script"/>
            </a:endParaRPr>
          </a:p>
          <a:p>
            <a:r>
              <a:rPr lang="en-GB">
                <a:solidFill>
                  <a:schemeClr val="accent5">
                    <a:lumMod val="76000"/>
                  </a:schemeClr>
                </a:solidFill>
                <a:latin typeface="Baguet Script"/>
              </a:rPr>
              <a:t>Unique doll – like appearance.</a:t>
            </a:r>
          </a:p>
          <a:p>
            <a:endParaRPr lang="en-GB">
              <a:solidFill>
                <a:schemeClr val="accent5">
                  <a:lumMod val="76000"/>
                </a:schemeClr>
              </a:solidFill>
              <a:latin typeface="Baguet Script"/>
            </a:endParaRPr>
          </a:p>
          <a:p>
            <a:r>
              <a:rPr lang="en-GB">
                <a:solidFill>
                  <a:schemeClr val="accent5">
                    <a:lumMod val="76000"/>
                  </a:schemeClr>
                </a:solidFill>
                <a:latin typeface="Baguet Script"/>
              </a:rPr>
              <a:t>Has a character named Cry Baby in her first few albums.</a:t>
            </a:r>
          </a:p>
        </p:txBody>
      </p:sp>
      <p:pic>
        <p:nvPicPr>
          <p:cNvPr id="4" name="Online Media 3" title="Melanie Martinez's Audition   Toxic    The Voice">
            <a:hlinkClick r:id="" action="ppaction://media"/>
            <a:extLst>
              <a:ext uri="{FF2B5EF4-FFF2-40B4-BE49-F238E27FC236}">
                <a16:creationId xmlns:a16="http://schemas.microsoft.com/office/drawing/2014/main" id="{1895FB1B-4618-2EF5-5023-0C1B6AB96914}"/>
              </a:ext>
            </a:extLst>
          </p:cNvPr>
          <p:cNvPicPr>
            <a:picLocks noRot="1" noChangeAspect="1"/>
          </p:cNvPicPr>
          <p:nvPr>
            <a:videoFile r:link="rId1"/>
          </p:nvPr>
        </p:nvPicPr>
        <p:blipFill>
          <a:blip r:embed="rId5"/>
          <a:stretch>
            <a:fillRect/>
          </a:stretch>
        </p:blipFill>
        <p:spPr>
          <a:xfrm>
            <a:off x="6791488" y="2502642"/>
            <a:ext cx="4556361" cy="2575971"/>
          </a:xfrm>
          <a:prstGeom prst="rect">
            <a:avLst/>
          </a:prstGeom>
        </p:spPr>
      </p:pic>
    </p:spTree>
    <p:extLst>
      <p:ext uri="{BB962C8B-B14F-4D97-AF65-F5344CB8AC3E}">
        <p14:creationId xmlns:p14="http://schemas.microsoft.com/office/powerpoint/2010/main" val="39661347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additive="base">
                                        <p:cTn id="3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 calcmode="lin" valueType="num">
                                      <p:cBhvr additive="base">
                                        <p:cTn id="4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4"/>
                </p:tgtEl>
              </p:cMediaNode>
            </p:video>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7dd077-34fe-41b9-b878-ae11c155a3eb" xsi:nil="true"/>
    <lcf76f155ced4ddcb4097134ff3c332f xmlns="e9642f73-ee9c-4a72-93b7-5caf10ace830">
      <Terms xmlns="http://schemas.microsoft.com/office/infopath/2007/PartnerControls"/>
    </lcf76f155ced4ddcb4097134ff3c332f>
    <ReferenceId xmlns="e9642f73-ee9c-4a72-93b7-5caf10ace83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B3B498AB6CEE48BCF3E2E58990B4A8" ma:contentTypeVersion="14" ma:contentTypeDescription="Create a new document." ma:contentTypeScope="" ma:versionID="005de9be131f4ce2fad735d43c268365">
  <xsd:schema xmlns:xsd="http://www.w3.org/2001/XMLSchema" xmlns:xs="http://www.w3.org/2001/XMLSchema" xmlns:p="http://schemas.microsoft.com/office/2006/metadata/properties" xmlns:ns2="e9642f73-ee9c-4a72-93b7-5caf10ace830" xmlns:ns3="f17dd077-34fe-41b9-b878-ae11c155a3eb" targetNamespace="http://schemas.microsoft.com/office/2006/metadata/properties" ma:root="true" ma:fieldsID="b03aa68a07ebea952760fc0f63d8f758" ns2:_="" ns3:_="">
    <xsd:import namespace="e9642f73-ee9c-4a72-93b7-5caf10ace830"/>
    <xsd:import namespace="f17dd077-34fe-41b9-b878-ae11c155a3e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642f73-ee9c-4a72-93b7-5caf10ace830"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f22f121-26b6-43ce-9600-9d53f47eaa4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7dd077-34fe-41b9-b878-ae11c155a3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7bcaa60-df80-42ec-adb6-e4fe272e98f7}" ma:internalName="TaxCatchAll" ma:showField="CatchAllData" ma:web="f17dd077-34fe-41b9-b878-ae11c155a3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E7FC26-D9D7-4378-93F1-EAFDFDBF82B6}">
  <ds:schemaRefs>
    <ds:schemaRef ds:uri="http://schemas.microsoft.com/office/2006/metadata/properties"/>
    <ds:schemaRef ds:uri="http://purl.org/dc/elements/1.1/"/>
    <ds:schemaRef ds:uri="e9642f73-ee9c-4a72-93b7-5caf10ace830"/>
    <ds:schemaRef ds:uri="http://www.w3.org/XML/1998/namespace"/>
    <ds:schemaRef ds:uri="http://schemas.microsoft.com/office/2006/documentManagement/types"/>
    <ds:schemaRef ds:uri="http://purl.org/dc/dcmitype/"/>
    <ds:schemaRef ds:uri="f17dd077-34fe-41b9-b878-ae11c155a3eb"/>
    <ds:schemaRef ds:uri="http://schemas.openxmlformats.org/package/2006/metadata/core-properties"/>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FECAB6AA-B03D-483C-8B54-5E1DBB2246B1}">
  <ds:schemaRefs>
    <ds:schemaRef ds:uri="http://schemas.microsoft.com/sharepoint/v3/contenttype/forms"/>
  </ds:schemaRefs>
</ds:datastoreItem>
</file>

<file path=customXml/itemProps3.xml><?xml version="1.0" encoding="utf-8"?>
<ds:datastoreItem xmlns:ds="http://schemas.openxmlformats.org/officeDocument/2006/customXml" ds:itemID="{44EBAFB7-E60C-4169-AC1F-FD28BA803A1A}">
  <ds:schemaRefs>
    <ds:schemaRef ds:uri="e9642f73-ee9c-4a72-93b7-5caf10ace830"/>
    <ds:schemaRef ds:uri="f17dd077-34fe-41b9-b878-ae11c155a3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6c3a0bb-fe9d-4ab8-a6f4-67a3a5d7097e}" enabled="0" method="" siteId="{f6c3a0bb-fe9d-4ab8-a6f4-67a3a5d7097e}" removed="1"/>
</clbl:labelList>
</file>

<file path=docProps/app.xml><?xml version="1.0" encoding="utf-8"?>
<Properties xmlns="http://schemas.openxmlformats.org/officeDocument/2006/extended-properties" xmlns:vt="http://schemas.openxmlformats.org/officeDocument/2006/docPropsVTypes">
  <TotalTime>0</TotalTime>
  <Words>1935</Words>
  <Application>Microsoft Office PowerPoint</Application>
  <PresentationFormat>Widescreen</PresentationFormat>
  <Paragraphs>137</Paragraphs>
  <Slides>21</Slides>
  <Notes>12</Notes>
  <HiddenSlides>0</HiddenSlides>
  <MMClips>5</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21</vt:i4>
      </vt:variant>
    </vt:vector>
  </HeadingPairs>
  <TitlesOfParts>
    <vt:vector size="40" baseType="lpstr">
      <vt:lpstr>Adobe Gothic Std B</vt:lpstr>
      <vt:lpstr>Adobe Hebrew</vt:lpstr>
      <vt:lpstr>Aharoni</vt:lpstr>
      <vt:lpstr>Algerian</vt:lpstr>
      <vt:lpstr>Aptos</vt:lpstr>
      <vt:lpstr>Aptos Display</vt:lpstr>
      <vt:lpstr>Arial</vt:lpstr>
      <vt:lpstr>Baguet Script</vt:lpstr>
      <vt:lpstr>Bahnschrift Condensed</vt:lpstr>
      <vt:lpstr>Bauhaus 93</vt:lpstr>
      <vt:lpstr>Blackadder ITC</vt:lpstr>
      <vt:lpstr>Britannic Bold</vt:lpstr>
      <vt:lpstr>Calibri</vt:lpstr>
      <vt:lpstr>Cooper Black</vt:lpstr>
      <vt:lpstr>Garamond</vt:lpstr>
      <vt:lpstr>Jokerman</vt:lpstr>
      <vt:lpstr>Sitka Text</vt:lpstr>
      <vt:lpstr>Walbaum Display</vt:lpstr>
      <vt:lpstr>Office Theme</vt:lpstr>
      <vt:lpstr>The art of on-stage personas</vt:lpstr>
      <vt:lpstr>Why this project?</vt:lpstr>
      <vt:lpstr>PowerPoint Presentation</vt:lpstr>
      <vt:lpstr>Who is Ziggy stardust ?</vt:lpstr>
      <vt:lpstr>Ziggy's Story.</vt:lpstr>
      <vt:lpstr>PowerPoint Presentation</vt:lpstr>
      <vt:lpstr>Stage Presence.</vt:lpstr>
      <vt:lpstr>PowerPoint Presentation</vt:lpstr>
      <vt:lpstr>Who is Melanie Martinez?</vt:lpstr>
      <vt:lpstr>PowerPoint Presentation</vt:lpstr>
      <vt:lpstr>PowerPoint Presentation</vt:lpstr>
      <vt:lpstr>PowerPoint Presentation</vt:lpstr>
      <vt:lpstr>Who is Alice Cooper?</vt:lpstr>
      <vt:lpstr>PowerPoint Presentation</vt:lpstr>
      <vt:lpstr>Stage Presence.</vt:lpstr>
      <vt:lpstr>PowerPoint Presentation</vt:lpstr>
      <vt:lpstr>PowerPoint Presentation</vt:lpstr>
      <vt:lpstr>PowerPoint Presentation</vt:lpstr>
      <vt:lpstr>PowerPoint Presentation</vt:lpstr>
      <vt:lpstr>Stage presence.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Bainbridge, Mia (RC0060590)</dc:creator>
  <cp:lastModifiedBy>Bainbridge, Mia (RC0060590)</cp:lastModifiedBy>
  <cp:revision>52</cp:revision>
  <dcterms:created xsi:type="dcterms:W3CDTF">2025-04-23T12:40:54Z</dcterms:created>
  <dcterms:modified xsi:type="dcterms:W3CDTF">2025-05-15T08:15:52Z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0x010100E6B3B498AB6CEE48BCF3E2E58990B4A8</vt:lpwstr>
  </property>
  <property fmtid="{D5CDD505-2E9C-101B-9397-08002B2CF9AE}" pid="3" name="Order">
    <vt:r8>10800</vt:r8>
  </property>
  <property fmtid="{D5CDD505-2E9C-101B-9397-08002B2CF9AE}" pid="4" name="_ExtendedDescription">
    <vt:lpwstr/>
  </property>
  <property fmtid="{D5CDD505-2E9C-101B-9397-08002B2CF9AE}" pid="5" name="_CopySource">
    <vt:lpwstr>https://studentriversidecollegeac-my.sharepoint.com/personal/rc0060590_student_riversidecollege_ac_uk/Documents/The art of on-stage personas.pptx</vt:lpwstr>
  </property>
  <property fmtid="{D5CDD505-2E9C-101B-9397-08002B2CF9AE}" pid="6" name="MediaServiceImageTags">
    <vt:lpwstr/>
  </property>
</Properties>
</file>